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7" r:id="rId2"/>
    <p:sldId id="431" r:id="rId3"/>
    <p:sldId id="432" r:id="rId4"/>
    <p:sldId id="433" r:id="rId5"/>
    <p:sldId id="434" r:id="rId6"/>
    <p:sldId id="435" r:id="rId7"/>
    <p:sldId id="436" r:id="rId8"/>
    <p:sldId id="505" r:id="rId9"/>
    <p:sldId id="445" r:id="rId10"/>
    <p:sldId id="439" r:id="rId11"/>
    <p:sldId id="440" r:id="rId12"/>
    <p:sldId id="441" r:id="rId13"/>
    <p:sldId id="442" r:id="rId14"/>
    <p:sldId id="443" r:id="rId15"/>
    <p:sldId id="444" r:id="rId16"/>
    <p:sldId id="256" r:id="rId17"/>
    <p:sldId id="346" r:id="rId18"/>
    <p:sldId id="349" r:id="rId19"/>
    <p:sldId id="348" r:id="rId20"/>
    <p:sldId id="347" r:id="rId21"/>
    <p:sldId id="331" r:id="rId22"/>
    <p:sldId id="510" r:id="rId23"/>
    <p:sldId id="451" r:id="rId24"/>
    <p:sldId id="452" r:id="rId25"/>
    <p:sldId id="453" r:id="rId26"/>
    <p:sldId id="454" r:id="rId27"/>
    <p:sldId id="455" r:id="rId28"/>
    <p:sldId id="456" r:id="rId29"/>
    <p:sldId id="458" r:id="rId30"/>
    <p:sldId id="459" r:id="rId31"/>
    <p:sldId id="511" r:id="rId32"/>
    <p:sldId id="512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509" r:id="rId43"/>
    <p:sldId id="471" r:id="rId44"/>
    <p:sldId id="516" r:id="rId45"/>
    <p:sldId id="472" r:id="rId46"/>
    <p:sldId id="473" r:id="rId47"/>
    <p:sldId id="474" r:id="rId48"/>
    <p:sldId id="475" r:id="rId49"/>
    <p:sldId id="476" r:id="rId50"/>
    <p:sldId id="477" r:id="rId51"/>
    <p:sldId id="478" r:id="rId52"/>
    <p:sldId id="479" r:id="rId53"/>
    <p:sldId id="480" r:id="rId54"/>
    <p:sldId id="481" r:id="rId55"/>
    <p:sldId id="482" r:id="rId56"/>
    <p:sldId id="484" r:id="rId57"/>
    <p:sldId id="513" r:id="rId58"/>
    <p:sldId id="508" r:id="rId59"/>
    <p:sldId id="486" r:id="rId60"/>
    <p:sldId id="487" r:id="rId61"/>
    <p:sldId id="488" r:id="rId62"/>
    <p:sldId id="497" r:id="rId63"/>
    <p:sldId id="490" r:id="rId64"/>
    <p:sldId id="491" r:id="rId65"/>
    <p:sldId id="493" r:id="rId66"/>
    <p:sldId id="494" r:id="rId67"/>
    <p:sldId id="402" r:id="rId68"/>
    <p:sldId id="500" r:id="rId69"/>
    <p:sldId id="377" r:id="rId70"/>
    <p:sldId id="378" r:id="rId71"/>
    <p:sldId id="380" r:id="rId72"/>
    <p:sldId id="413" r:id="rId73"/>
    <p:sldId id="515" r:id="rId74"/>
    <p:sldId id="412" r:id="rId75"/>
    <p:sldId id="430" r:id="rId76"/>
  </p:sldIdLst>
  <p:sldSz cx="9144000" cy="5143500" type="screen16x9"/>
  <p:notesSz cx="6858000" cy="9144000"/>
  <p:defaultTextStyle>
    <a:defPPr>
      <a:defRPr lang="en-US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1034"/>
    <a:srgbClr val="C90016"/>
    <a:srgbClr val="BE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705" autoAdjust="0"/>
  </p:normalViewPr>
  <p:slideViewPr>
    <p:cSldViewPr>
      <p:cViewPr varScale="1">
        <p:scale>
          <a:sx n="97" d="100"/>
          <a:sy n="97" d="100"/>
        </p:scale>
        <p:origin x="24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0DF1B-1014-4A26-AC9E-2A1738F1E6C1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23E04-E50F-4F15-938E-74531E165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3E04-E50F-4F15-938E-74531E165A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1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E23E04-E50F-4F15-938E-74531E165A2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8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401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336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78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8455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6777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7853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491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602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105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5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839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5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8314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E6C23-103A-413D-89F5-6B8079B296A6}" type="datetimeFigureOut">
              <a:rPr lang="en-US" smtClean="0"/>
              <a:t>6/14/2018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0D396-4E1A-4549-B961-56C5B01F2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5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5.jpeg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10" Type="http://schemas.openxmlformats.org/officeDocument/2006/relationships/image" Target="../media/image93.jpeg"/><Relationship Id="rId4" Type="http://schemas.openxmlformats.org/officeDocument/2006/relationships/image" Target="../media/image87.pn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19" y="1239778"/>
            <a:ext cx="5971583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43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23244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Luis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Duarte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President and Provost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130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803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333692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Jesus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Romo Llamas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President and Provost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5519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229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90" y="4019550"/>
            <a:ext cx="5093219" cy="76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7" b="26330"/>
          <a:stretch/>
        </p:blipFill>
        <p:spPr>
          <a:xfrm>
            <a:off x="3124200" y="1209502"/>
            <a:ext cx="2438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1" b="16759"/>
          <a:stretch/>
        </p:blipFill>
        <p:spPr>
          <a:xfrm>
            <a:off x="685800" y="438150"/>
            <a:ext cx="2438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b="21094"/>
          <a:stretch/>
        </p:blipFill>
        <p:spPr>
          <a:xfrm>
            <a:off x="5562600" y="455837"/>
            <a:ext cx="2438400" cy="2667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409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4" y="3790950"/>
            <a:ext cx="38603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Lakshmi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Clark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School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15" y="4000500"/>
            <a:ext cx="931885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8842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300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4" y="3790950"/>
            <a:ext cx="3685612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Russell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Keyes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Law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115" y="4000500"/>
            <a:ext cx="931885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631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7" y="3043660"/>
            <a:ext cx="1420993" cy="16025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7709"/>
          <a:stretch/>
        </p:blipFill>
        <p:spPr>
          <a:xfrm>
            <a:off x="629239" y="400050"/>
            <a:ext cx="24384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b="16866"/>
          <a:stretch/>
        </p:blipFill>
        <p:spPr>
          <a:xfrm>
            <a:off x="5874568" y="400050"/>
            <a:ext cx="2438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389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3557372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Barbas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9167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6113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808612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Capuano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304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8466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3821868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Deirdre Keady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Services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9927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046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66633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Amanda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Montoya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93044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298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991419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Trearty Bartley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Alumni Affairs and Development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58" y="7411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834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237943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Patricia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Prentice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2718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43848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1" b="18889"/>
          <a:stretch/>
        </p:blipFill>
        <p:spPr>
          <a:xfrm>
            <a:off x="2609336" y="3329517"/>
            <a:ext cx="3581400" cy="994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" r="7681" b="23821"/>
          <a:stretch/>
        </p:blipFill>
        <p:spPr>
          <a:xfrm>
            <a:off x="6471935" y="186267"/>
            <a:ext cx="198626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9"/>
          <a:stretch/>
        </p:blipFill>
        <p:spPr>
          <a:xfrm>
            <a:off x="6784693" y="2714624"/>
            <a:ext cx="1637103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9297"/>
          <a:stretch/>
        </p:blipFill>
        <p:spPr>
          <a:xfrm>
            <a:off x="471040" y="229129"/>
            <a:ext cx="1955800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2"/>
          <a:stretch/>
        </p:blipFill>
        <p:spPr>
          <a:xfrm>
            <a:off x="587097" y="2729972"/>
            <a:ext cx="1741040" cy="2213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" b="15759"/>
          <a:stretch/>
        </p:blipFill>
        <p:spPr>
          <a:xfrm>
            <a:off x="3609474" y="186267"/>
            <a:ext cx="1925052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428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6357177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Takahashi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Affairs &amp; Communications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0186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389240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Cicchetti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School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242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439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4134453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Corcoran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School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2217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482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646" y="3790950"/>
            <a:ext cx="3890797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Laura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DeCoste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School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6231775" y="4033751"/>
            <a:ext cx="2895600" cy="4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5341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5325485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Molly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Deschenes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School of Dental Medicine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410200" y="4095750"/>
            <a:ext cx="3429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988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2895600" y="2375879"/>
            <a:ext cx="3575406" cy="63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3" b="16530"/>
          <a:stretch/>
        </p:blipFill>
        <p:spPr>
          <a:xfrm>
            <a:off x="1161268" y="133349"/>
            <a:ext cx="1828800" cy="213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b="14755"/>
          <a:stretch/>
        </p:blipFill>
        <p:spPr>
          <a:xfrm>
            <a:off x="5867399" y="228598"/>
            <a:ext cx="1828800" cy="2057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b="19700"/>
          <a:stretch/>
        </p:blipFill>
        <p:spPr>
          <a:xfrm>
            <a:off x="5867399" y="2955941"/>
            <a:ext cx="1828800" cy="198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" b="16922"/>
          <a:stretch/>
        </p:blipFill>
        <p:spPr>
          <a:xfrm>
            <a:off x="1257564" y="2913090"/>
            <a:ext cx="1712492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252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371126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Gillis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School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039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227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4164911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Halligan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52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3099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991419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Caroline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Miller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Alumni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Affairs and Development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9927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134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645130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Leslie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T.H. Chan School of Public Health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990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645130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Armand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Inezian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T.H. Chan School of Public Health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76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734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2895600" y="2375879"/>
            <a:ext cx="3575406" cy="63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4"/>
          <a:stretch/>
        </p:blipFill>
        <p:spPr>
          <a:xfrm>
            <a:off x="6415721" y="297162"/>
            <a:ext cx="16394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81"/>
          <a:stretch/>
        </p:blipFill>
        <p:spPr>
          <a:xfrm>
            <a:off x="6415721" y="3044657"/>
            <a:ext cx="164271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4"/>
          <a:stretch/>
        </p:blipFill>
        <p:spPr>
          <a:xfrm>
            <a:off x="1777170" y="3045737"/>
            <a:ext cx="169015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/>
        </p:blipFill>
        <p:spPr>
          <a:xfrm>
            <a:off x="1801229" y="341780"/>
            <a:ext cx="166609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5044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494095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Donardo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Marcellus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 School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36" y="60579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9439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645130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Alison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McQuown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T.H. Chan School of Public Health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29" y="66300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83927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3802054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Megan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Peavey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Medical School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957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84" y="72009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0610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0520" y="3790950"/>
            <a:ext cx="645130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Yong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T.H. Chan School of Public Health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5791200" y="4019550"/>
            <a:ext cx="3048000" cy="51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45" y="7620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75047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2514600" y="2190750"/>
            <a:ext cx="3956406" cy="63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4" y="210780"/>
            <a:ext cx="1219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07" y="210780"/>
            <a:ext cx="1219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07" y="2914650"/>
            <a:ext cx="1219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64" y="2914650"/>
            <a:ext cx="1219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0701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051435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Matthew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Boudreau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9927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8439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3832255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Andrea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Sexton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Financial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667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416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86150"/>
            <a:ext cx="5410200" cy="921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8" b="11752"/>
          <a:stretch/>
        </p:blipFill>
        <p:spPr>
          <a:xfrm>
            <a:off x="990600" y="311518"/>
            <a:ext cx="2438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11313"/>
          <a:stretch/>
        </p:blipFill>
        <p:spPr>
          <a:xfrm>
            <a:off x="5715000" y="306322"/>
            <a:ext cx="2438400" cy="297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0637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28" y="3333750"/>
            <a:ext cx="5298745" cy="106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25" y="168783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77" y="168783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672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78554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Shavonne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Noble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 School of Education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92" y="3980207"/>
            <a:ext cx="984808" cy="1095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03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78554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Sarah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Timmins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Graduate School of Education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92" y="3980207"/>
            <a:ext cx="984808" cy="1095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0778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103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090882"/>
            <a:ext cx="1409700" cy="1614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38150"/>
            <a:ext cx="2133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38150"/>
            <a:ext cx="2133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841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19" y="1239778"/>
            <a:ext cx="5971583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50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Tiffany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Blackman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37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395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Sally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Donahue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r="26910"/>
          <a:stretch/>
        </p:blipFill>
        <p:spPr>
          <a:xfrm>
            <a:off x="3048000" y="44964"/>
            <a:ext cx="28956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980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Franco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897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Renate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Hellmiss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8586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709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Hickey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9927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622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381225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Kerry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Herman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95" y="3999756"/>
            <a:ext cx="973605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897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Krista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Lester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270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Jessica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Matteson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277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803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Jack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2490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558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Miller 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9928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609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Michelle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Monestime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0298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7727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Stephanie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Nasson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45" y="75819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887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Gregg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Tucci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964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7438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55574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Vedantham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Faculty of Arts and Sciences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191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367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50659" y="3850871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0000"/>
          <a:stretch/>
        </p:blipFill>
        <p:spPr>
          <a:xfrm>
            <a:off x="4737648" y="130103"/>
            <a:ext cx="89182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96" y="102103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47" y="1964095"/>
            <a:ext cx="3913728" cy="7417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17" y="98565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06" y="115873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1" y="108450"/>
            <a:ext cx="914400" cy="1371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59" y="127033"/>
            <a:ext cx="914400" cy="1371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86" y="3448664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2" y="98565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59" y="3434260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53" y="3434260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52" y="3448383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96" y="3448383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86" y="127033"/>
            <a:ext cx="91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r="26910"/>
          <a:stretch/>
        </p:blipFill>
        <p:spPr>
          <a:xfrm>
            <a:off x="6241282" y="3436693"/>
            <a:ext cx="108585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3493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196971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Amy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Deschenes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1634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173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381225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Kurt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Piemonte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95" y="3999756"/>
            <a:ext cx="973605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2778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242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048084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Barbara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Meloni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002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88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257550"/>
            <a:ext cx="2660749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61" y="133350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1" y="138684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962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738418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Ruth Hill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Radcliffe Institute for Advanced Study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3945488"/>
            <a:ext cx="1016000" cy="1119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5013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756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6" y="3790950"/>
            <a:ext cx="4405233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Maguire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Kennedy School</a:t>
            </a:r>
          </a:p>
        </p:txBody>
      </p:sp>
      <p:pic>
        <p:nvPicPr>
          <p:cNvPr id="8" name="Picture 3" descr="HKS Shield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2" y="3866173"/>
            <a:ext cx="1142998" cy="122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8203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8337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6" y="3790950"/>
            <a:ext cx="408873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Rashida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Nisbett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Kennedy School</a:t>
            </a:r>
          </a:p>
        </p:txBody>
      </p:sp>
      <p:pic>
        <p:nvPicPr>
          <p:cNvPr id="8" name="Picture 3" descr="HKS Shield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2" y="3866173"/>
            <a:ext cx="1142998" cy="1220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4963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288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3" descr="HKS Shield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41983"/>
            <a:ext cx="1568527" cy="161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 b="24284"/>
          <a:stretch/>
        </p:blipFill>
        <p:spPr>
          <a:xfrm>
            <a:off x="762000" y="260223"/>
            <a:ext cx="2438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1"/>
          <a:stretch/>
        </p:blipFill>
        <p:spPr>
          <a:xfrm>
            <a:off x="5943600" y="205360"/>
            <a:ext cx="2438400" cy="2641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701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4800" y="3714750"/>
            <a:ext cx="6673738" cy="110799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Susan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Forrest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John A. Paulson School of Engineering and Applied Sciences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852861"/>
            <a:ext cx="1371600" cy="1385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85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554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347927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Pilar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Raynor Jordan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Graduate School of Design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10502"/>
            <a:ext cx="931886" cy="1018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890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315867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Angela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Sigal-Poock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University Health Services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HUHS shield 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43747"/>
            <a:ext cx="2209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64781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451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654267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Sharon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Bayer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Information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806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147277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Ramone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Sharpe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School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95" y="3999756"/>
            <a:ext cx="973605" cy="100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8894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2503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654267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Paige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Duncan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Information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202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806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46" y="3924300"/>
            <a:ext cx="6054047" cy="952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28" y="209550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9550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543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3733702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Beth Flaherty</a:t>
            </a: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Divinity School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658" y="4000500"/>
            <a:ext cx="909342" cy="102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4964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3377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734250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Denis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Downing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University Police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78894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6356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4070333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Jim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Gotimer</a:t>
            </a:r>
            <a:endParaRPr lang="en-US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Harvard Human Resources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7150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732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19" y="1239778"/>
            <a:ext cx="5971583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4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" b="27758"/>
          <a:stretch/>
        </p:blipFill>
        <p:spPr>
          <a:xfrm>
            <a:off x="3352800" y="2419350"/>
            <a:ext cx="24384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" b="16541"/>
          <a:stretch/>
        </p:blipFill>
        <p:spPr>
          <a:xfrm>
            <a:off x="1174673" y="743643"/>
            <a:ext cx="2438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16667"/>
          <a:stretch/>
        </p:blipFill>
        <p:spPr>
          <a:xfrm>
            <a:off x="5638800" y="743643"/>
            <a:ext cx="24384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743643"/>
            <a:ext cx="1347266" cy="152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16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829050"/>
            <a:ext cx="9144000" cy="0"/>
          </a:xfrm>
          <a:prstGeom prst="line">
            <a:avLst/>
          </a:prstGeom>
          <a:ln w="76200">
            <a:solidFill>
              <a:srgbClr val="A410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3305" y="3747528"/>
            <a:ext cx="5232446" cy="126187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Ancarana</a:t>
            </a: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of the President and Provost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000500"/>
            <a:ext cx="931885" cy="1009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5725"/>
            <a:ext cx="24384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765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28427</TotalTime>
  <Words>371</Words>
  <Application>Microsoft Office PowerPoint</Application>
  <PresentationFormat>On-screen Show (16:9)</PresentationFormat>
  <Paragraphs>116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mdc228</dc:creator>
  <cp:lastModifiedBy>Brusgulis, Kathy</cp:lastModifiedBy>
  <cp:revision>476</cp:revision>
  <dcterms:created xsi:type="dcterms:W3CDTF">2014-04-29T19:40:30Z</dcterms:created>
  <dcterms:modified xsi:type="dcterms:W3CDTF">2018-06-14T19:45:12Z</dcterms:modified>
</cp:coreProperties>
</file>