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6"/>
  </p:notesMasterIdLst>
  <p:sldIdLst>
    <p:sldId id="257" r:id="rId2"/>
    <p:sldId id="431" r:id="rId3"/>
    <p:sldId id="517" r:id="rId4"/>
    <p:sldId id="432" r:id="rId5"/>
    <p:sldId id="433" r:id="rId6"/>
    <p:sldId id="434" r:id="rId7"/>
    <p:sldId id="435" r:id="rId8"/>
    <p:sldId id="436" r:id="rId9"/>
    <p:sldId id="505" r:id="rId10"/>
    <p:sldId id="445" r:id="rId11"/>
    <p:sldId id="439" r:id="rId12"/>
    <p:sldId id="442" r:id="rId13"/>
    <p:sldId id="443" r:id="rId14"/>
    <p:sldId id="444" r:id="rId15"/>
    <p:sldId id="256" r:id="rId16"/>
    <p:sldId id="346" r:id="rId17"/>
    <p:sldId id="349" r:id="rId18"/>
    <p:sldId id="528" r:id="rId19"/>
    <p:sldId id="347" r:id="rId20"/>
    <p:sldId id="331" r:id="rId21"/>
    <p:sldId id="494" r:id="rId22"/>
    <p:sldId id="451" r:id="rId23"/>
    <p:sldId id="452" r:id="rId24"/>
    <p:sldId id="518" r:id="rId25"/>
    <p:sldId id="453" r:id="rId26"/>
    <p:sldId id="519" r:id="rId27"/>
    <p:sldId id="520" r:id="rId28"/>
    <p:sldId id="521" r:id="rId29"/>
    <p:sldId id="455" r:id="rId30"/>
    <p:sldId id="454" r:id="rId31"/>
    <p:sldId id="459" r:id="rId32"/>
    <p:sldId id="522" r:id="rId33"/>
    <p:sldId id="523" r:id="rId34"/>
    <p:sldId id="524" r:id="rId35"/>
    <p:sldId id="512" r:id="rId36"/>
    <p:sldId id="466" r:id="rId37"/>
    <p:sldId id="467" r:id="rId38"/>
    <p:sldId id="468" r:id="rId39"/>
    <p:sldId id="490" r:id="rId40"/>
    <p:sldId id="491" r:id="rId41"/>
    <p:sldId id="493" r:id="rId42"/>
    <p:sldId id="472" r:id="rId43"/>
    <p:sldId id="473" r:id="rId44"/>
    <p:sldId id="474" r:id="rId45"/>
    <p:sldId id="475" r:id="rId46"/>
    <p:sldId id="476" r:id="rId47"/>
    <p:sldId id="477" r:id="rId48"/>
    <p:sldId id="478" r:id="rId49"/>
    <p:sldId id="479" r:id="rId50"/>
    <p:sldId id="480" r:id="rId51"/>
    <p:sldId id="481" r:id="rId52"/>
    <p:sldId id="482" r:id="rId53"/>
    <p:sldId id="484" r:id="rId54"/>
    <p:sldId id="513" r:id="rId55"/>
    <p:sldId id="525" r:id="rId56"/>
    <p:sldId id="508" r:id="rId57"/>
    <p:sldId id="486" r:id="rId58"/>
    <p:sldId id="487" r:id="rId59"/>
    <p:sldId id="488" r:id="rId60"/>
    <p:sldId id="497" r:id="rId61"/>
    <p:sldId id="402" r:id="rId62"/>
    <p:sldId id="377" r:id="rId63"/>
    <p:sldId id="378" r:id="rId64"/>
    <p:sldId id="526" r:id="rId65"/>
    <p:sldId id="380" r:id="rId66"/>
    <p:sldId id="413" r:id="rId67"/>
    <p:sldId id="515" r:id="rId68"/>
    <p:sldId id="469" r:id="rId69"/>
    <p:sldId id="509" r:id="rId70"/>
    <p:sldId id="527" r:id="rId71"/>
    <p:sldId id="471" r:id="rId72"/>
    <p:sldId id="500" r:id="rId73"/>
    <p:sldId id="510" r:id="rId74"/>
    <p:sldId id="412" r:id="rId75"/>
  </p:sldIdLst>
  <p:sldSz cx="9144000" cy="5143500" type="screen16x9"/>
  <p:notesSz cx="6858000" cy="9144000"/>
  <p:defaultTextStyle>
    <a:defPPr>
      <a:defRPr lang="en-US"/>
    </a:defPPr>
    <a:lvl1pPr marL="0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2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5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1034"/>
    <a:srgbClr val="C90016"/>
    <a:srgbClr val="BE0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32" autoAdjust="0"/>
    <p:restoredTop sz="94705" autoAdjust="0"/>
  </p:normalViewPr>
  <p:slideViewPr>
    <p:cSldViewPr>
      <p:cViewPr varScale="1">
        <p:scale>
          <a:sx n="151" d="100"/>
          <a:sy n="151" d="100"/>
        </p:scale>
        <p:origin x="330" y="1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9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0DF1B-1014-4A26-AC9E-2A1738F1E6C1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23E04-E50F-4F15-938E-74531E165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5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23E04-E50F-4F15-938E-74531E165A2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17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23E04-E50F-4F15-938E-74531E165A20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83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E6C23-103A-413D-89F5-6B8079B296A6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D396-4E1A-4549-B961-56C5B01F2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401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E6C23-103A-413D-89F5-6B8079B296A6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D396-4E1A-4549-B961-56C5B01F2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3368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E6C23-103A-413D-89F5-6B8079B296A6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D396-4E1A-4549-B961-56C5B01F2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783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E6C23-103A-413D-89F5-6B8079B296A6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D396-4E1A-4549-B961-56C5B01F2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8455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E6C23-103A-413D-89F5-6B8079B296A6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D396-4E1A-4549-B961-56C5B01F2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6777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E6C23-103A-413D-89F5-6B8079B296A6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D396-4E1A-4549-B961-56C5B01F2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7853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1" indent="0">
              <a:buNone/>
              <a:defRPr sz="2000" b="1"/>
            </a:lvl2pPr>
            <a:lvl3pPr marL="914342" indent="0">
              <a:buNone/>
              <a:defRPr sz="1800" b="1"/>
            </a:lvl3pPr>
            <a:lvl4pPr marL="1371512" indent="0">
              <a:buNone/>
              <a:defRPr sz="1600" b="1"/>
            </a:lvl4pPr>
            <a:lvl5pPr marL="1828683" indent="0">
              <a:buNone/>
              <a:defRPr sz="1600" b="1"/>
            </a:lvl5pPr>
            <a:lvl6pPr marL="2285854" indent="0">
              <a:buNone/>
              <a:defRPr sz="1600" b="1"/>
            </a:lvl6pPr>
            <a:lvl7pPr marL="2743025" indent="0">
              <a:buNone/>
              <a:defRPr sz="1600" b="1"/>
            </a:lvl7pPr>
            <a:lvl8pPr marL="3200195" indent="0">
              <a:buNone/>
              <a:defRPr sz="1600" b="1"/>
            </a:lvl8pPr>
            <a:lvl9pPr marL="365736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1" indent="0">
              <a:buNone/>
              <a:defRPr sz="2000" b="1"/>
            </a:lvl2pPr>
            <a:lvl3pPr marL="914342" indent="0">
              <a:buNone/>
              <a:defRPr sz="1800" b="1"/>
            </a:lvl3pPr>
            <a:lvl4pPr marL="1371512" indent="0">
              <a:buNone/>
              <a:defRPr sz="1600" b="1"/>
            </a:lvl4pPr>
            <a:lvl5pPr marL="1828683" indent="0">
              <a:buNone/>
              <a:defRPr sz="1600" b="1"/>
            </a:lvl5pPr>
            <a:lvl6pPr marL="2285854" indent="0">
              <a:buNone/>
              <a:defRPr sz="1600" b="1"/>
            </a:lvl6pPr>
            <a:lvl7pPr marL="2743025" indent="0">
              <a:buNone/>
              <a:defRPr sz="1600" b="1"/>
            </a:lvl7pPr>
            <a:lvl8pPr marL="3200195" indent="0">
              <a:buNone/>
              <a:defRPr sz="1600" b="1"/>
            </a:lvl8pPr>
            <a:lvl9pPr marL="365736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E6C23-103A-413D-89F5-6B8079B296A6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D396-4E1A-4549-B961-56C5B01F2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491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E6C23-103A-413D-89F5-6B8079B296A6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D396-4E1A-4549-B961-56C5B01F2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6021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E6C23-103A-413D-89F5-6B8079B296A6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D396-4E1A-4549-B961-56C5B01F2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105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71" indent="0">
              <a:buNone/>
              <a:defRPr sz="1200"/>
            </a:lvl2pPr>
            <a:lvl3pPr marL="914342" indent="0">
              <a:buNone/>
              <a:defRPr sz="1000"/>
            </a:lvl3pPr>
            <a:lvl4pPr marL="1371512" indent="0">
              <a:buNone/>
              <a:defRPr sz="900"/>
            </a:lvl4pPr>
            <a:lvl5pPr marL="1828683" indent="0">
              <a:buNone/>
              <a:defRPr sz="900"/>
            </a:lvl5pPr>
            <a:lvl6pPr marL="2285854" indent="0">
              <a:buNone/>
              <a:defRPr sz="900"/>
            </a:lvl6pPr>
            <a:lvl7pPr marL="2743025" indent="0">
              <a:buNone/>
              <a:defRPr sz="900"/>
            </a:lvl7pPr>
            <a:lvl8pPr marL="3200195" indent="0">
              <a:buNone/>
              <a:defRPr sz="900"/>
            </a:lvl8pPr>
            <a:lvl9pPr marL="365736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E6C23-103A-413D-89F5-6B8079B296A6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D396-4E1A-4549-B961-56C5B01F2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8395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71" indent="0">
              <a:buNone/>
              <a:defRPr sz="2800"/>
            </a:lvl2pPr>
            <a:lvl3pPr marL="914342" indent="0">
              <a:buNone/>
              <a:defRPr sz="2400"/>
            </a:lvl3pPr>
            <a:lvl4pPr marL="1371512" indent="0">
              <a:buNone/>
              <a:defRPr sz="2000"/>
            </a:lvl4pPr>
            <a:lvl5pPr marL="1828683" indent="0">
              <a:buNone/>
              <a:defRPr sz="2000"/>
            </a:lvl5pPr>
            <a:lvl6pPr marL="2285854" indent="0">
              <a:buNone/>
              <a:defRPr sz="2000"/>
            </a:lvl6pPr>
            <a:lvl7pPr marL="2743025" indent="0">
              <a:buNone/>
              <a:defRPr sz="2000"/>
            </a:lvl7pPr>
            <a:lvl8pPr marL="3200195" indent="0">
              <a:buNone/>
              <a:defRPr sz="2000"/>
            </a:lvl8pPr>
            <a:lvl9pPr marL="365736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71" indent="0">
              <a:buNone/>
              <a:defRPr sz="1200"/>
            </a:lvl2pPr>
            <a:lvl3pPr marL="914342" indent="0">
              <a:buNone/>
              <a:defRPr sz="1000"/>
            </a:lvl3pPr>
            <a:lvl4pPr marL="1371512" indent="0">
              <a:buNone/>
              <a:defRPr sz="900"/>
            </a:lvl4pPr>
            <a:lvl5pPr marL="1828683" indent="0">
              <a:buNone/>
              <a:defRPr sz="900"/>
            </a:lvl5pPr>
            <a:lvl6pPr marL="2285854" indent="0">
              <a:buNone/>
              <a:defRPr sz="900"/>
            </a:lvl6pPr>
            <a:lvl7pPr marL="2743025" indent="0">
              <a:buNone/>
              <a:defRPr sz="900"/>
            </a:lvl7pPr>
            <a:lvl8pPr marL="3200195" indent="0">
              <a:buNone/>
              <a:defRPr sz="900"/>
            </a:lvl8pPr>
            <a:lvl9pPr marL="365736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E6C23-103A-413D-89F5-6B8079B296A6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D396-4E1A-4549-B961-56C5B01F2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8314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E6C23-103A-413D-89F5-6B8079B296A6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0D396-4E1A-4549-B961-56C5B01F2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58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34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8" indent="-342878" algn="l" defTabSz="91434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3" indent="-285732" algn="l" defTabSz="91434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7" indent="-228585" algn="l" defTabSz="9143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98" indent="-228585" algn="l" defTabSz="91434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69" indent="-228585" algn="l" defTabSz="914342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39" indent="-228585" algn="l" defTabSz="9143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0" indent="-228585" algn="l" defTabSz="9143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585" algn="l" defTabSz="9143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9143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2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5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13" Type="http://schemas.openxmlformats.org/officeDocument/2006/relationships/image" Target="../media/image99.jpeg"/><Relationship Id="rId3" Type="http://schemas.openxmlformats.org/officeDocument/2006/relationships/image" Target="../media/image90.png"/><Relationship Id="rId7" Type="http://schemas.openxmlformats.org/officeDocument/2006/relationships/image" Target="../media/image93.jpeg"/><Relationship Id="rId12" Type="http://schemas.openxmlformats.org/officeDocument/2006/relationships/image" Target="../media/image98.jpeg"/><Relationship Id="rId17" Type="http://schemas.openxmlformats.org/officeDocument/2006/relationships/image" Target="../media/image103.jpeg"/><Relationship Id="rId2" Type="http://schemas.openxmlformats.org/officeDocument/2006/relationships/image" Target="../media/image89.png"/><Relationship Id="rId16" Type="http://schemas.openxmlformats.org/officeDocument/2006/relationships/image" Target="../media/image10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jpeg"/><Relationship Id="rId11" Type="http://schemas.openxmlformats.org/officeDocument/2006/relationships/image" Target="../media/image97.jpeg"/><Relationship Id="rId5" Type="http://schemas.openxmlformats.org/officeDocument/2006/relationships/image" Target="../media/image91.jpeg"/><Relationship Id="rId15" Type="http://schemas.openxmlformats.org/officeDocument/2006/relationships/image" Target="../media/image101.jpeg"/><Relationship Id="rId10" Type="http://schemas.openxmlformats.org/officeDocument/2006/relationships/image" Target="../media/image96.jpeg"/><Relationship Id="rId4" Type="http://schemas.microsoft.com/office/2007/relationships/hdphoto" Target="../media/hdphoto2.wdp"/><Relationship Id="rId9" Type="http://schemas.openxmlformats.org/officeDocument/2006/relationships/image" Target="../media/image95.jpeg"/><Relationship Id="rId14" Type="http://schemas.openxmlformats.org/officeDocument/2006/relationships/image" Target="../media/image100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2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9.jpeg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0.jpeg"/><Relationship Id="rId4" Type="http://schemas.openxmlformats.org/officeDocument/2006/relationships/image" Target="../media/image129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3319" y="1239778"/>
            <a:ext cx="5971583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4324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829050"/>
            <a:ext cx="9144000" cy="0"/>
          </a:xfrm>
          <a:prstGeom prst="line">
            <a:avLst/>
          </a:prstGeom>
          <a:ln w="76200">
            <a:solidFill>
              <a:srgbClr val="A41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3305" y="3747528"/>
            <a:ext cx="4410170" cy="126187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Erin Northington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Harvard Art Museums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4000500"/>
            <a:ext cx="931885" cy="1009650"/>
          </a:xfrm>
          <a:prstGeom prst="rect">
            <a:avLst/>
          </a:prstGeom>
        </p:spPr>
      </p:pic>
      <p:pic>
        <p:nvPicPr>
          <p:cNvPr id="8" name="Picture 7" descr="A person standing in front of a mirror posing for the camera&#10;&#10;Description generated with high confidence">
            <a:extLst>
              <a:ext uri="{FF2B5EF4-FFF2-40B4-BE49-F238E27FC236}">
                <a16:creationId xmlns:a16="http://schemas.microsoft.com/office/drawing/2014/main" id="{A445F679-E6C9-4BAF-977B-ED02011732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85725"/>
            <a:ext cx="2438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476552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829050"/>
            <a:ext cx="9144000" cy="0"/>
          </a:xfrm>
          <a:prstGeom prst="line">
            <a:avLst/>
          </a:prstGeom>
          <a:ln w="76200">
            <a:solidFill>
              <a:srgbClr val="A41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3305" y="3747528"/>
            <a:ext cx="5910260" cy="126187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Aline de Araujo Santos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LASPAU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4000500"/>
            <a:ext cx="931885" cy="1009650"/>
          </a:xfrm>
          <a:prstGeom prst="rect">
            <a:avLst/>
          </a:prstGeom>
        </p:spPr>
      </p:pic>
      <p:pic>
        <p:nvPicPr>
          <p:cNvPr id="7" name="Picture 6" descr="A person posing for a picture&#10;&#10;Description generated with very high confidence">
            <a:extLst>
              <a:ext uri="{FF2B5EF4-FFF2-40B4-BE49-F238E27FC236}">
                <a16:creationId xmlns:a16="http://schemas.microsoft.com/office/drawing/2014/main" id="{2C14DE88-D12E-4F02-85B7-A3A9FBF348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73025"/>
            <a:ext cx="2438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780376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829050"/>
            <a:ext cx="9144000" cy="0"/>
          </a:xfrm>
          <a:prstGeom prst="line">
            <a:avLst/>
          </a:prstGeom>
          <a:ln w="76200">
            <a:solidFill>
              <a:srgbClr val="A41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3304" y="3790950"/>
            <a:ext cx="4415492" cy="126187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Melissa Bergsten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Harvard Law School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115" y="4000500"/>
            <a:ext cx="931885" cy="1009650"/>
          </a:xfrm>
          <a:prstGeom prst="rect">
            <a:avLst/>
          </a:prstGeom>
        </p:spPr>
      </p:pic>
      <p:pic>
        <p:nvPicPr>
          <p:cNvPr id="4" name="Picture 3" descr="A person in a black shirt&#10;&#10;Description generated with very high confidence">
            <a:extLst>
              <a:ext uri="{FF2B5EF4-FFF2-40B4-BE49-F238E27FC236}">
                <a16:creationId xmlns:a16="http://schemas.microsoft.com/office/drawing/2014/main" id="{81B92898-1B49-43C5-A62A-75937D85C6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0" y="85725"/>
            <a:ext cx="2438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630014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829050"/>
            <a:ext cx="9144000" cy="0"/>
          </a:xfrm>
          <a:prstGeom prst="line">
            <a:avLst/>
          </a:prstGeom>
          <a:ln w="76200">
            <a:solidFill>
              <a:srgbClr val="A41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3304" y="3790950"/>
            <a:ext cx="3722482" cy="126187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Sheryl Dickey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Harvard Law School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115" y="4000500"/>
            <a:ext cx="931885" cy="1009650"/>
          </a:xfrm>
          <a:prstGeom prst="rect">
            <a:avLst/>
          </a:prstGeom>
        </p:spPr>
      </p:pic>
      <p:pic>
        <p:nvPicPr>
          <p:cNvPr id="4" name="Picture 3" descr="A person wearing glasses&#10;&#10;Description generated with very high confidence">
            <a:extLst>
              <a:ext uri="{FF2B5EF4-FFF2-40B4-BE49-F238E27FC236}">
                <a16:creationId xmlns:a16="http://schemas.microsoft.com/office/drawing/2014/main" id="{700D12C4-DDAC-4087-8DBA-CC3DBB2FA7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0" y="66675"/>
            <a:ext cx="2438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263131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1503" y="2384427"/>
            <a:ext cx="1420993" cy="1602593"/>
          </a:xfrm>
          <a:prstGeom prst="rect">
            <a:avLst/>
          </a:prstGeom>
        </p:spPr>
      </p:pic>
      <p:pic>
        <p:nvPicPr>
          <p:cNvPr id="17410" name="Picture 2" descr="Image result for harvard law school transparent background">
            <a:extLst>
              <a:ext uri="{FF2B5EF4-FFF2-40B4-BE49-F238E27FC236}">
                <a16:creationId xmlns:a16="http://schemas.microsoft.com/office/drawing/2014/main" id="{9B391C1E-CE56-4457-BDD0-D4E1B1F58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9900" y="1102095"/>
            <a:ext cx="3124200" cy="114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erson in a black shirt&#10;&#10;Description generated with very high confidence">
            <a:extLst>
              <a:ext uri="{FF2B5EF4-FFF2-40B4-BE49-F238E27FC236}">
                <a16:creationId xmlns:a16="http://schemas.microsoft.com/office/drawing/2014/main" id="{94E9C1F8-CBE6-46AC-AC4E-DF899A8C378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1200150"/>
            <a:ext cx="18288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 person wearing glasses&#10;&#10;Description generated with very high confidence">
            <a:extLst>
              <a:ext uri="{FF2B5EF4-FFF2-40B4-BE49-F238E27FC236}">
                <a16:creationId xmlns:a16="http://schemas.microsoft.com/office/drawing/2014/main" id="{330260A4-360F-417D-9298-DD03DCA5277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200150"/>
            <a:ext cx="18288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338976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829050"/>
            <a:ext cx="9144000" cy="0"/>
          </a:xfrm>
          <a:prstGeom prst="line">
            <a:avLst/>
          </a:prstGeom>
          <a:ln w="76200">
            <a:solidFill>
              <a:srgbClr val="A41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3305" y="3747528"/>
            <a:ext cx="4062318" cy="126187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Thomas Becker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Campus Services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4000500"/>
            <a:ext cx="931885" cy="1009650"/>
          </a:xfrm>
          <a:prstGeom prst="rect">
            <a:avLst/>
          </a:prstGeom>
        </p:spPr>
      </p:pic>
      <p:pic>
        <p:nvPicPr>
          <p:cNvPr id="7" name="Picture 6" descr="A person wearing a white shirt&#10;&#10;Description generated with very high confidence">
            <a:extLst>
              <a:ext uri="{FF2B5EF4-FFF2-40B4-BE49-F238E27FC236}">
                <a16:creationId xmlns:a16="http://schemas.microsoft.com/office/drawing/2014/main" id="{96098231-3596-4B17-A397-665F978E11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64014"/>
            <a:ext cx="2438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661133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829050"/>
            <a:ext cx="9144000" cy="0"/>
          </a:xfrm>
          <a:prstGeom prst="line">
            <a:avLst/>
          </a:prstGeom>
          <a:ln w="76200">
            <a:solidFill>
              <a:srgbClr val="A41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3305" y="3747528"/>
            <a:ext cx="4541616" cy="126187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Paula O’Callahan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Campus Services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4000500"/>
            <a:ext cx="931885" cy="1009650"/>
          </a:xfrm>
          <a:prstGeom prst="rect">
            <a:avLst/>
          </a:prstGeom>
        </p:spPr>
      </p:pic>
      <p:pic>
        <p:nvPicPr>
          <p:cNvPr id="7" name="Picture 6" descr="A person posing for a photo&#10;&#10;Description generated with very high confidence">
            <a:extLst>
              <a:ext uri="{FF2B5EF4-FFF2-40B4-BE49-F238E27FC236}">
                <a16:creationId xmlns:a16="http://schemas.microsoft.com/office/drawing/2014/main" id="{B91D4272-06EA-449C-AEBF-11D94ABEF1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44964"/>
            <a:ext cx="2438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846662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829050"/>
            <a:ext cx="9144000" cy="0"/>
          </a:xfrm>
          <a:prstGeom prst="line">
            <a:avLst/>
          </a:prstGeom>
          <a:ln w="76200">
            <a:solidFill>
              <a:srgbClr val="A41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3305" y="3747528"/>
            <a:ext cx="3002733" cy="126187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 Soares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Campus Services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4000500"/>
            <a:ext cx="931885" cy="1009650"/>
          </a:xfrm>
          <a:prstGeom prst="rect">
            <a:avLst/>
          </a:prstGeom>
        </p:spPr>
      </p:pic>
      <p:pic>
        <p:nvPicPr>
          <p:cNvPr id="7" name="Picture 6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61FBC3EE-9295-493E-9BB7-56D616DD5D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60325"/>
            <a:ext cx="2438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404695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829050"/>
            <a:ext cx="9144000" cy="0"/>
          </a:xfrm>
          <a:prstGeom prst="line">
            <a:avLst/>
          </a:prstGeom>
          <a:ln w="76200">
            <a:solidFill>
              <a:srgbClr val="A41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3305" y="3747528"/>
            <a:ext cx="3962932" cy="126187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 Underhill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Campus Services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4000500"/>
            <a:ext cx="931885" cy="1009650"/>
          </a:xfrm>
          <a:prstGeom prst="rect">
            <a:avLst/>
          </a:prstGeom>
        </p:spPr>
      </p:pic>
      <p:pic>
        <p:nvPicPr>
          <p:cNvPr id="8" name="Picture 7" descr="A person looking at the camera&#10;&#10;Description generated with very high confidence">
            <a:extLst>
              <a:ext uri="{FF2B5EF4-FFF2-40B4-BE49-F238E27FC236}">
                <a16:creationId xmlns:a16="http://schemas.microsoft.com/office/drawing/2014/main" id="{5A8A5D16-1795-42DA-8BF9-90221F2535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66675"/>
            <a:ext cx="2438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9613741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829050"/>
            <a:ext cx="9144000" cy="0"/>
          </a:xfrm>
          <a:prstGeom prst="line">
            <a:avLst/>
          </a:prstGeom>
          <a:ln w="76200">
            <a:solidFill>
              <a:srgbClr val="A41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3305" y="3747528"/>
            <a:ext cx="4991098" cy="126187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George Yeomelakis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Campus Services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4000500"/>
            <a:ext cx="931885" cy="1009650"/>
          </a:xfrm>
          <a:prstGeom prst="rect">
            <a:avLst/>
          </a:prstGeom>
        </p:spPr>
      </p:pic>
      <p:pic>
        <p:nvPicPr>
          <p:cNvPr id="7" name="Picture 6" descr="A person wearing a white shirt and glasses posing for the camera&#10;&#10;Description generated with very high confidence">
            <a:extLst>
              <a:ext uri="{FF2B5EF4-FFF2-40B4-BE49-F238E27FC236}">
                <a16:creationId xmlns:a16="http://schemas.microsoft.com/office/drawing/2014/main" id="{399D9B35-AE97-462D-9BF3-582D039B10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64527"/>
            <a:ext cx="2438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438484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829050"/>
            <a:ext cx="9144000" cy="0"/>
          </a:xfrm>
          <a:prstGeom prst="line">
            <a:avLst/>
          </a:prstGeom>
          <a:ln w="76200">
            <a:solidFill>
              <a:srgbClr val="A41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3305" y="3747528"/>
            <a:ext cx="4106433" cy="126187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 Verkennis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Harvard Planning Office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4000500"/>
            <a:ext cx="931885" cy="1009650"/>
          </a:xfrm>
          <a:prstGeom prst="rect">
            <a:avLst/>
          </a:prstGeom>
        </p:spPr>
      </p:pic>
      <p:pic>
        <p:nvPicPr>
          <p:cNvPr id="8" name="Picture 7" descr="A person wearing glasses posing for the camera&#10;&#10;Description generated with very high confidence">
            <a:extLst>
              <a:ext uri="{FF2B5EF4-FFF2-40B4-BE49-F238E27FC236}">
                <a16:creationId xmlns:a16="http://schemas.microsoft.com/office/drawing/2014/main" id="{BC53BC7E-DD4E-4635-B2BA-2FCF14C3DD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0538" y="49167"/>
            <a:ext cx="2438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183471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511" b="18889"/>
          <a:stretch/>
        </p:blipFill>
        <p:spPr>
          <a:xfrm>
            <a:off x="3034653" y="3021233"/>
            <a:ext cx="3074694" cy="915866"/>
          </a:xfrm>
          <a:prstGeom prst="rect">
            <a:avLst/>
          </a:prstGeom>
        </p:spPr>
      </p:pic>
      <p:pic>
        <p:nvPicPr>
          <p:cNvPr id="10" name="Picture 9" descr="A person wearing a white shirt and glasses posing for the camera&#10;&#10;Description generated with very high confidence">
            <a:extLst>
              <a:ext uri="{FF2B5EF4-FFF2-40B4-BE49-F238E27FC236}">
                <a16:creationId xmlns:a16="http://schemas.microsoft.com/office/drawing/2014/main" id="{E2DE0351-534F-438D-BC2F-00B9D6DD14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917"/>
          <a:stretch/>
        </p:blipFill>
        <p:spPr>
          <a:xfrm>
            <a:off x="6709456" y="2679632"/>
            <a:ext cx="2025650" cy="2281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A person looking at the camera&#10;&#10;Description generated with very high confidence">
            <a:extLst>
              <a:ext uri="{FF2B5EF4-FFF2-40B4-BE49-F238E27FC236}">
                <a16:creationId xmlns:a16="http://schemas.microsoft.com/office/drawing/2014/main" id="{1E666A36-221A-4CC5-B7B7-CED1E250F5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512" b="15738"/>
          <a:stretch/>
        </p:blipFill>
        <p:spPr>
          <a:xfrm>
            <a:off x="3564289" y="171654"/>
            <a:ext cx="2015422" cy="2290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13707458-AB8E-4C07-9F67-08DC8FCB299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21" b="19447"/>
          <a:stretch/>
        </p:blipFill>
        <p:spPr>
          <a:xfrm>
            <a:off x="423090" y="2679818"/>
            <a:ext cx="2031998" cy="2290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A person posing for a photo&#10;&#10;Description generated with very high confidence">
            <a:extLst>
              <a:ext uri="{FF2B5EF4-FFF2-40B4-BE49-F238E27FC236}">
                <a16:creationId xmlns:a16="http://schemas.microsoft.com/office/drawing/2014/main" id="{E1FE4C69-988C-4674-8C14-2D65BED1669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950"/>
          <a:stretch/>
        </p:blipFill>
        <p:spPr>
          <a:xfrm>
            <a:off x="6714570" y="171654"/>
            <a:ext cx="2015422" cy="229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 descr="A person wearing a white shirt&#10;&#10;Description generated with very high confidence">
            <a:extLst>
              <a:ext uri="{FF2B5EF4-FFF2-40B4-BE49-F238E27FC236}">
                <a16:creationId xmlns:a16="http://schemas.microsoft.com/office/drawing/2014/main" id="{B64AD2B6-EA9F-42AC-86C1-F6F0114DD24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599"/>
          <a:stretch/>
        </p:blipFill>
        <p:spPr>
          <a:xfrm>
            <a:off x="426708" y="176500"/>
            <a:ext cx="2024763" cy="2290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9428895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829050"/>
            <a:ext cx="9144000" cy="0"/>
          </a:xfrm>
          <a:prstGeom prst="line">
            <a:avLst/>
          </a:prstGeom>
          <a:ln w="76200">
            <a:solidFill>
              <a:srgbClr val="A41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" y="3714750"/>
            <a:ext cx="6673738" cy="110799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Brandon M. Tilghman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Harvard John A. Paulson School of Engineering and Applied Sciences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3852861"/>
            <a:ext cx="1371600" cy="1385889"/>
          </a:xfrm>
          <a:prstGeom prst="rect">
            <a:avLst/>
          </a:prstGeom>
        </p:spPr>
      </p:pic>
      <p:pic>
        <p:nvPicPr>
          <p:cNvPr id="4" name="Picture 3" descr="A person wearing a black shirt&#10;&#10;Description generated with very high confidence">
            <a:extLst>
              <a:ext uri="{FF2B5EF4-FFF2-40B4-BE49-F238E27FC236}">
                <a16:creationId xmlns:a16="http://schemas.microsoft.com/office/drawing/2014/main" id="{1F530950-3A37-4509-BB77-690F58BFCD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57150"/>
            <a:ext cx="2438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75540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829050"/>
            <a:ext cx="9144000" cy="0"/>
          </a:xfrm>
          <a:prstGeom prst="line">
            <a:avLst/>
          </a:prstGeom>
          <a:ln w="76200">
            <a:solidFill>
              <a:srgbClr val="A41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0520" y="3790950"/>
            <a:ext cx="6451241" cy="126187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Mirta D. Guerrero Tejeda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Harvard Medical School</a:t>
            </a:r>
          </a:p>
        </p:txBody>
      </p:sp>
      <p:pic>
        <p:nvPicPr>
          <p:cNvPr id="2052" name="Picture 4" descr="Image result for harvard medical school shield transparent background">
            <a:extLst>
              <a:ext uri="{FF2B5EF4-FFF2-40B4-BE49-F238E27FC236}">
                <a16:creationId xmlns:a16="http://schemas.microsoft.com/office/drawing/2014/main" id="{150F874C-3FEF-4229-94A3-C314434AA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4019555"/>
            <a:ext cx="885375" cy="106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F1FF60A5-A9FC-4FCF-9EDB-7B0AC2CB5F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66675"/>
            <a:ext cx="2438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143964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829050"/>
            <a:ext cx="9144000" cy="0"/>
          </a:xfrm>
          <a:prstGeom prst="line">
            <a:avLst/>
          </a:prstGeom>
          <a:ln w="76200">
            <a:solidFill>
              <a:srgbClr val="A41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0520" y="3790950"/>
            <a:ext cx="3812378" cy="126187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Margaret Ivins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Harvard Medical School</a:t>
            </a:r>
          </a:p>
        </p:txBody>
      </p:sp>
      <p:pic>
        <p:nvPicPr>
          <p:cNvPr id="10" name="Picture 4" descr="Image result for harvard medical school shield transparent background">
            <a:extLst>
              <a:ext uri="{FF2B5EF4-FFF2-40B4-BE49-F238E27FC236}">
                <a16:creationId xmlns:a16="http://schemas.microsoft.com/office/drawing/2014/main" id="{BE773A40-CC0A-4E54-99F9-C681C9322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4019555"/>
            <a:ext cx="885375" cy="106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0B2CF9CC-0B04-491A-9074-53C81F438A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53975"/>
            <a:ext cx="2438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9482950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829050"/>
            <a:ext cx="9144000" cy="0"/>
          </a:xfrm>
          <a:prstGeom prst="line">
            <a:avLst/>
          </a:prstGeom>
          <a:ln w="76200">
            <a:solidFill>
              <a:srgbClr val="A41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5646" y="3790950"/>
            <a:ext cx="4440627" cy="126187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Laurie O’Connor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Harvard Medical School</a:t>
            </a:r>
          </a:p>
        </p:txBody>
      </p:sp>
      <p:pic>
        <p:nvPicPr>
          <p:cNvPr id="10" name="Picture 4" descr="Image result for harvard medical school shield transparent background">
            <a:extLst>
              <a:ext uri="{FF2B5EF4-FFF2-40B4-BE49-F238E27FC236}">
                <a16:creationId xmlns:a16="http://schemas.microsoft.com/office/drawing/2014/main" id="{3CF6A341-B378-4B1F-BB91-C3975460B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4019555"/>
            <a:ext cx="885375" cy="106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FE43DA05-C656-4D9A-8172-FC0564AC43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073" y="85725"/>
            <a:ext cx="2438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6886806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829050"/>
            <a:ext cx="9144000" cy="0"/>
          </a:xfrm>
          <a:prstGeom prst="line">
            <a:avLst/>
          </a:prstGeom>
          <a:ln w="76200">
            <a:solidFill>
              <a:srgbClr val="A41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5646" y="3790950"/>
            <a:ext cx="3711260" cy="126187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Evan Sanders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Harvard Medical School</a:t>
            </a:r>
          </a:p>
        </p:txBody>
      </p:sp>
      <p:pic>
        <p:nvPicPr>
          <p:cNvPr id="10" name="Picture 4" descr="Image result for harvard medical school shield transparent background">
            <a:extLst>
              <a:ext uri="{FF2B5EF4-FFF2-40B4-BE49-F238E27FC236}">
                <a16:creationId xmlns:a16="http://schemas.microsoft.com/office/drawing/2014/main" id="{EB1D4B87-04C4-4DBB-829F-A231E2B11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4019555"/>
            <a:ext cx="885375" cy="106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4171F0EE-0905-47CA-8499-BAA9D908AB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66943"/>
            <a:ext cx="2438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6534143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829050"/>
            <a:ext cx="9144000" cy="0"/>
          </a:xfrm>
          <a:prstGeom prst="line">
            <a:avLst/>
          </a:prstGeom>
          <a:ln w="76200">
            <a:solidFill>
              <a:srgbClr val="A41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5646" y="3790950"/>
            <a:ext cx="5723029" cy="126187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Deborah Corwin Scott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Harvard Medical School</a:t>
            </a:r>
          </a:p>
        </p:txBody>
      </p:sp>
      <p:pic>
        <p:nvPicPr>
          <p:cNvPr id="10" name="Picture 4" descr="Image result for harvard medical school shield transparent background">
            <a:extLst>
              <a:ext uri="{FF2B5EF4-FFF2-40B4-BE49-F238E27FC236}">
                <a16:creationId xmlns:a16="http://schemas.microsoft.com/office/drawing/2014/main" id="{8C9A7A21-3F61-4FDC-B8B7-AF688BD3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4019555"/>
            <a:ext cx="885375" cy="106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erson wearing a white shirt&#10;&#10;Description generated with high confidence">
            <a:extLst>
              <a:ext uri="{FF2B5EF4-FFF2-40B4-BE49-F238E27FC236}">
                <a16:creationId xmlns:a16="http://schemas.microsoft.com/office/drawing/2014/main" id="{7B97A4CE-10A6-4225-AA32-30A1EBD09A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66675"/>
            <a:ext cx="2438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733839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829050"/>
            <a:ext cx="9144000" cy="0"/>
          </a:xfrm>
          <a:prstGeom prst="line">
            <a:avLst/>
          </a:prstGeom>
          <a:ln w="76200">
            <a:solidFill>
              <a:srgbClr val="A41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5646" y="3790950"/>
            <a:ext cx="6502730" cy="126187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Rainelle B. Walker White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Harvard Medical School</a:t>
            </a:r>
          </a:p>
        </p:txBody>
      </p:sp>
      <p:pic>
        <p:nvPicPr>
          <p:cNvPr id="10" name="Picture 4" descr="Image result for harvard medical school shield transparent background">
            <a:extLst>
              <a:ext uri="{FF2B5EF4-FFF2-40B4-BE49-F238E27FC236}">
                <a16:creationId xmlns:a16="http://schemas.microsoft.com/office/drawing/2014/main" id="{5285EEC6-4065-4A01-A11A-6E79F61B5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4019555"/>
            <a:ext cx="885375" cy="106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90321267-8FF7-4E32-859A-942C112892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53975"/>
            <a:ext cx="2438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8511887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829050"/>
            <a:ext cx="9144000" cy="0"/>
          </a:xfrm>
          <a:prstGeom prst="line">
            <a:avLst/>
          </a:prstGeom>
          <a:ln w="76200">
            <a:solidFill>
              <a:srgbClr val="A41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5646" y="3790950"/>
            <a:ext cx="3711260" cy="126187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Mary Walsh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Harvard Medical School</a:t>
            </a:r>
          </a:p>
        </p:txBody>
      </p:sp>
      <p:pic>
        <p:nvPicPr>
          <p:cNvPr id="10" name="Picture 4" descr="Image result for harvard medical school shield transparent background">
            <a:extLst>
              <a:ext uri="{FF2B5EF4-FFF2-40B4-BE49-F238E27FC236}">
                <a16:creationId xmlns:a16="http://schemas.microsoft.com/office/drawing/2014/main" id="{429CE5D4-3D6D-40B4-B249-9FDE8197C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4019555"/>
            <a:ext cx="885375" cy="106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erson wearing a white shirt&#10;&#10;Description generated with very high confidence">
            <a:extLst>
              <a:ext uri="{FF2B5EF4-FFF2-40B4-BE49-F238E27FC236}">
                <a16:creationId xmlns:a16="http://schemas.microsoft.com/office/drawing/2014/main" id="{922E00F7-0556-44AD-9EB4-D82C9DD303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47625"/>
            <a:ext cx="2438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9384788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9144000" cy="3999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 result for harvard medical school shield transparent background">
            <a:extLst>
              <a:ext uri="{FF2B5EF4-FFF2-40B4-BE49-F238E27FC236}">
                <a16:creationId xmlns:a16="http://schemas.microsoft.com/office/drawing/2014/main" id="{03701611-1FDA-4997-9062-26339AC1A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2105" y="1144472"/>
            <a:ext cx="4219790" cy="106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erson wearing a white shirt&#10;&#10;Description generated with very high confidence">
            <a:extLst>
              <a:ext uri="{FF2B5EF4-FFF2-40B4-BE49-F238E27FC236}">
                <a16:creationId xmlns:a16="http://schemas.microsoft.com/office/drawing/2014/main" id="{E2AA72B0-E3F1-470B-A84B-2EFA5A430C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61" y="3118666"/>
            <a:ext cx="12192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B836B9AB-94E2-4D05-B5F7-AE7A81936B5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3101073"/>
            <a:ext cx="12192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A person wearing a white shirt&#10;&#10;Description generated with high confidence">
            <a:extLst>
              <a:ext uri="{FF2B5EF4-FFF2-40B4-BE49-F238E27FC236}">
                <a16:creationId xmlns:a16="http://schemas.microsoft.com/office/drawing/2014/main" id="{647BA13F-6830-41C9-9778-D6AB345BF2F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6139" y="3118666"/>
            <a:ext cx="12192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CD0EE6E3-9B17-41C0-B949-E66771F4E22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5982" y="3118666"/>
            <a:ext cx="12192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7CA2FCD9-1B1F-49EE-B90A-8607B300A1E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667" y="3118666"/>
            <a:ext cx="12192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94B79EBA-C2D2-49DD-AC6C-870B89FC8D8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61" y="709620"/>
            <a:ext cx="12192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49BC5667-F88B-40D3-974B-CFBC86A71D4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667" y="709620"/>
            <a:ext cx="12192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625275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829050"/>
            <a:ext cx="9144000" cy="0"/>
          </a:xfrm>
          <a:prstGeom prst="line">
            <a:avLst/>
          </a:prstGeom>
          <a:ln w="76200">
            <a:solidFill>
              <a:srgbClr val="A41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3305" y="3747528"/>
            <a:ext cx="4991419" cy="126187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Virginia Brooks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Alumni Affairs and Development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4000500"/>
            <a:ext cx="931885" cy="1009650"/>
          </a:xfrm>
          <a:prstGeom prst="rect">
            <a:avLst/>
          </a:prstGeom>
        </p:spPr>
      </p:pic>
      <p:pic>
        <p:nvPicPr>
          <p:cNvPr id="7" name="Picture 6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1E9B5BEE-C6C1-4ADE-B940-C438CE07B2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64014"/>
            <a:ext cx="2438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6688323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829050"/>
            <a:ext cx="9144000" cy="0"/>
          </a:xfrm>
          <a:prstGeom prst="line">
            <a:avLst/>
          </a:prstGeom>
          <a:ln w="76200">
            <a:solidFill>
              <a:srgbClr val="A41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0520" y="3790950"/>
            <a:ext cx="5325485" cy="126187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Mary E. Anderson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Harvard School of Dental Medicine</a:t>
            </a:r>
          </a:p>
        </p:txBody>
      </p:sp>
      <p:pic>
        <p:nvPicPr>
          <p:cNvPr id="12" name="Picture 2" descr="Image result for harvard school dental medicine shield transparent background">
            <a:extLst>
              <a:ext uri="{FF2B5EF4-FFF2-40B4-BE49-F238E27FC236}">
                <a16:creationId xmlns:a16="http://schemas.microsoft.com/office/drawing/2014/main" id="{51B44B87-BAC8-4C86-AF43-AF7A63723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3948729"/>
            <a:ext cx="950913" cy="112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6611D57E-6CA2-4D82-94B9-14863FB08B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85725"/>
            <a:ext cx="2438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7988121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829050"/>
            <a:ext cx="9144000" cy="0"/>
          </a:xfrm>
          <a:prstGeom prst="line">
            <a:avLst/>
          </a:prstGeom>
          <a:ln w="76200">
            <a:solidFill>
              <a:srgbClr val="A41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0520" y="3790950"/>
            <a:ext cx="6451306" cy="126187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Emily Coles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Harvard T.H. Chan School of Public Health</a:t>
            </a:r>
          </a:p>
        </p:txBody>
      </p:sp>
      <p:pic>
        <p:nvPicPr>
          <p:cNvPr id="10242" name="Picture 2" descr="Image result for harvard school public health shield transparent background">
            <a:extLst>
              <a:ext uri="{FF2B5EF4-FFF2-40B4-BE49-F238E27FC236}">
                <a16:creationId xmlns:a16="http://schemas.microsoft.com/office/drawing/2014/main" id="{A8BDB0C2-FBF3-4A42-9FE6-1457D6704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3946502"/>
            <a:ext cx="1014405" cy="119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86550DA6-56C6-4F4A-B9E9-E286C9621B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73025"/>
            <a:ext cx="2438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1990243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829050"/>
            <a:ext cx="9144000" cy="0"/>
          </a:xfrm>
          <a:prstGeom prst="line">
            <a:avLst/>
          </a:prstGeom>
          <a:ln w="76200">
            <a:solidFill>
              <a:srgbClr val="A41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0520" y="3790950"/>
            <a:ext cx="6451306" cy="126187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Hilary Farmer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Harvard T.H. Chan School of Public Health</a:t>
            </a:r>
          </a:p>
        </p:txBody>
      </p:sp>
      <p:pic>
        <p:nvPicPr>
          <p:cNvPr id="7" name="Picture 2" descr="Image result for harvard school public health shield transparent background">
            <a:extLst>
              <a:ext uri="{FF2B5EF4-FFF2-40B4-BE49-F238E27FC236}">
                <a16:creationId xmlns:a16="http://schemas.microsoft.com/office/drawing/2014/main" id="{B748DD55-B825-4EC4-8B0E-568A798C4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3946502"/>
            <a:ext cx="1014405" cy="119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B7729146-69F6-4BA1-90DD-DA2E8070F4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85725"/>
            <a:ext cx="2438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9317633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829050"/>
            <a:ext cx="9144000" cy="0"/>
          </a:xfrm>
          <a:prstGeom prst="line">
            <a:avLst/>
          </a:prstGeom>
          <a:ln w="76200">
            <a:solidFill>
              <a:srgbClr val="A41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0520" y="3790950"/>
            <a:ext cx="6451306" cy="126187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Jennifer Ford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Harvard T.H. Chan School of Public Health</a:t>
            </a:r>
          </a:p>
        </p:txBody>
      </p:sp>
      <p:pic>
        <p:nvPicPr>
          <p:cNvPr id="7" name="Picture 2" descr="Image result for harvard school public health shield transparent background">
            <a:extLst>
              <a:ext uri="{FF2B5EF4-FFF2-40B4-BE49-F238E27FC236}">
                <a16:creationId xmlns:a16="http://schemas.microsoft.com/office/drawing/2014/main" id="{F2EEE8AD-2A90-4F24-92E2-8E8127A5E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3946502"/>
            <a:ext cx="1014405" cy="119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erson posing for a photo&#10;&#10;Description generated with very high confidence">
            <a:extLst>
              <a:ext uri="{FF2B5EF4-FFF2-40B4-BE49-F238E27FC236}">
                <a16:creationId xmlns:a16="http://schemas.microsoft.com/office/drawing/2014/main" id="{C1E20B59-4064-44A6-B77D-4E594334EE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53999"/>
            <a:ext cx="2438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2783186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829050"/>
            <a:ext cx="9144000" cy="0"/>
          </a:xfrm>
          <a:prstGeom prst="line">
            <a:avLst/>
          </a:prstGeom>
          <a:ln w="76200">
            <a:solidFill>
              <a:srgbClr val="A41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0520" y="3790950"/>
            <a:ext cx="6451306" cy="126187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Brian Frederick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Harvard T.H. Chan School of Public Health</a:t>
            </a:r>
          </a:p>
        </p:txBody>
      </p:sp>
      <p:pic>
        <p:nvPicPr>
          <p:cNvPr id="7" name="Picture 2" descr="Image result for harvard school public health shield transparent background">
            <a:extLst>
              <a:ext uri="{FF2B5EF4-FFF2-40B4-BE49-F238E27FC236}">
                <a16:creationId xmlns:a16="http://schemas.microsoft.com/office/drawing/2014/main" id="{7FB1DA8A-3C1B-4CBC-A0F3-A6A379CFE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3946502"/>
            <a:ext cx="1014405" cy="119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erson wearing a white shirt&#10;&#10;Description generated with very high confidence">
            <a:extLst>
              <a:ext uri="{FF2B5EF4-FFF2-40B4-BE49-F238E27FC236}">
                <a16:creationId xmlns:a16="http://schemas.microsoft.com/office/drawing/2014/main" id="{49FC4A7A-9C40-4136-A4E9-E7ABDBB005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53999"/>
            <a:ext cx="2438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41443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pic>
        <p:nvPicPr>
          <p:cNvPr id="11266" name="Picture 2" descr="Image result for harvard school public health shield transparent background">
            <a:extLst>
              <a:ext uri="{FF2B5EF4-FFF2-40B4-BE49-F238E27FC236}">
                <a16:creationId xmlns:a16="http://schemas.microsoft.com/office/drawing/2014/main" id="{7091D9B0-F45C-4348-9D77-47D60DABC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2128734"/>
            <a:ext cx="4157647" cy="88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erson wearing a white shirt&#10;&#10;Description generated with very high confidence">
            <a:extLst>
              <a:ext uri="{FF2B5EF4-FFF2-40B4-BE49-F238E27FC236}">
                <a16:creationId xmlns:a16="http://schemas.microsoft.com/office/drawing/2014/main" id="{ED03F08D-D4A5-43D1-B7E4-879B4FC852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3274" y="2666952"/>
            <a:ext cx="1524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 person posing for a photo&#10;&#10;Description generated with very high confidence">
            <a:extLst>
              <a:ext uri="{FF2B5EF4-FFF2-40B4-BE49-F238E27FC236}">
                <a16:creationId xmlns:a16="http://schemas.microsoft.com/office/drawing/2014/main" id="{93484955-5EC6-4AB6-9C52-B7A4F5C359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57" y="2666952"/>
            <a:ext cx="1524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5C5F3605-B6C2-4539-A2CD-362C0B8028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3274" y="133350"/>
            <a:ext cx="1524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F88904F5-D43F-480A-93A1-9D5DBE5E819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57" y="133350"/>
            <a:ext cx="1524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1504414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829050"/>
            <a:ext cx="9144000" cy="0"/>
          </a:xfrm>
          <a:prstGeom prst="line">
            <a:avLst/>
          </a:prstGeom>
          <a:ln w="76200">
            <a:solidFill>
              <a:srgbClr val="A41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3305" y="3747528"/>
            <a:ext cx="3760376" cy="126187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Jeanine Toler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 Administration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4000500"/>
            <a:ext cx="931885" cy="1009650"/>
          </a:xfrm>
          <a:prstGeom prst="rect">
            <a:avLst/>
          </a:prstGeom>
        </p:spPr>
      </p:pic>
      <p:pic>
        <p:nvPicPr>
          <p:cNvPr id="8" name="Picture 7" descr="A person looking at the camera&#10;&#10;Description generated with very high confidence">
            <a:extLst>
              <a:ext uri="{FF2B5EF4-FFF2-40B4-BE49-F238E27FC236}">
                <a16:creationId xmlns:a16="http://schemas.microsoft.com/office/drawing/2014/main" id="{C64E4E86-93AA-4C6C-A0A4-5A3D1575C7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85725"/>
            <a:ext cx="2438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8439938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829050"/>
            <a:ext cx="9144000" cy="0"/>
          </a:xfrm>
          <a:prstGeom prst="line">
            <a:avLst/>
          </a:prstGeom>
          <a:ln w="76200">
            <a:solidFill>
              <a:srgbClr val="A41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3305" y="3747528"/>
            <a:ext cx="4575279" cy="126187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Helen Zdybowicz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 Administration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4000500"/>
            <a:ext cx="931885" cy="1009650"/>
          </a:xfrm>
          <a:prstGeom prst="rect">
            <a:avLst/>
          </a:prstGeom>
        </p:spPr>
      </p:pic>
      <p:pic>
        <p:nvPicPr>
          <p:cNvPr id="8" name="Picture 7" descr="A person posing for a picture&#10;&#10;Description generated with very high confidence">
            <a:extLst>
              <a:ext uri="{FF2B5EF4-FFF2-40B4-BE49-F238E27FC236}">
                <a16:creationId xmlns:a16="http://schemas.microsoft.com/office/drawing/2014/main" id="{0C746ABB-7B93-451D-A116-85DC2D42F2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44964"/>
            <a:ext cx="2438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416324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3627" y="1894739"/>
            <a:ext cx="4536745" cy="1125422"/>
          </a:xfrm>
          <a:prstGeom prst="rect">
            <a:avLst/>
          </a:prstGeom>
        </p:spPr>
      </p:pic>
      <p:pic>
        <p:nvPicPr>
          <p:cNvPr id="8" name="Picture 7" descr="A person looking at the camera&#10;&#10;Description generated with very high confidence">
            <a:extLst>
              <a:ext uri="{FF2B5EF4-FFF2-40B4-BE49-F238E27FC236}">
                <a16:creationId xmlns:a16="http://schemas.microsoft.com/office/drawing/2014/main" id="{03832C89-F080-4617-88BE-5A7EA4A9FB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052945"/>
            <a:ext cx="18288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person posing for a picture&#10;&#10;Description generated with very high confidence">
            <a:extLst>
              <a:ext uri="{FF2B5EF4-FFF2-40B4-BE49-F238E27FC236}">
                <a16:creationId xmlns:a16="http://schemas.microsoft.com/office/drawing/2014/main" id="{FBD1C7BA-43FF-4F64-948D-17A46A65E7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399" y="1052945"/>
            <a:ext cx="18288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1672725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829050"/>
            <a:ext cx="9144000" cy="0"/>
          </a:xfrm>
          <a:prstGeom prst="line">
            <a:avLst/>
          </a:prstGeom>
          <a:ln w="76200">
            <a:solidFill>
              <a:srgbClr val="A41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3306" y="3790950"/>
            <a:ext cx="3833088" cy="126187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Ian Dalley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Harvard Kennedy School</a:t>
            </a:r>
          </a:p>
        </p:txBody>
      </p:sp>
      <p:pic>
        <p:nvPicPr>
          <p:cNvPr id="8" name="Picture 3" descr="HKS Shield[1]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2" y="3866173"/>
            <a:ext cx="1142998" cy="122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person wearing glasses and looking at the camera&#10;&#10;Description generated with very high confidence">
            <a:extLst>
              <a:ext uri="{FF2B5EF4-FFF2-40B4-BE49-F238E27FC236}">
                <a16:creationId xmlns:a16="http://schemas.microsoft.com/office/drawing/2014/main" id="{4FE3DB98-11FC-4667-98D3-B8C2B10A7E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66675"/>
            <a:ext cx="2438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906580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829050"/>
            <a:ext cx="9144000" cy="0"/>
          </a:xfrm>
          <a:prstGeom prst="line">
            <a:avLst/>
          </a:prstGeom>
          <a:ln w="76200">
            <a:solidFill>
              <a:srgbClr val="A41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3305" y="3747528"/>
            <a:ext cx="4991419" cy="126187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Paul Dzus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Alumni Affairs and Development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4000500"/>
            <a:ext cx="931885" cy="1009650"/>
          </a:xfrm>
          <a:prstGeom prst="rect">
            <a:avLst/>
          </a:prstGeom>
        </p:spPr>
      </p:pic>
      <p:pic>
        <p:nvPicPr>
          <p:cNvPr id="7" name="Picture 6" descr="A person wearing a white shirt and looking at the camera&#10;&#10;Description generated with very high confidence">
            <a:extLst>
              <a:ext uri="{FF2B5EF4-FFF2-40B4-BE49-F238E27FC236}">
                <a16:creationId xmlns:a16="http://schemas.microsoft.com/office/drawing/2014/main" id="{A3089FA5-0528-49EE-9627-A4B8707CE4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49167"/>
            <a:ext cx="2438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3134135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829050"/>
            <a:ext cx="9144000" cy="0"/>
          </a:xfrm>
          <a:prstGeom prst="line">
            <a:avLst/>
          </a:prstGeom>
          <a:ln w="76200">
            <a:solidFill>
              <a:srgbClr val="A41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3306" y="3790950"/>
            <a:ext cx="6405588" cy="126187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Myrish Cadapan Antonio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Harvard Kennedy School</a:t>
            </a:r>
          </a:p>
        </p:txBody>
      </p:sp>
      <p:pic>
        <p:nvPicPr>
          <p:cNvPr id="8" name="Picture 3" descr="HKS Shield[1]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2" y="3866173"/>
            <a:ext cx="1142998" cy="122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E8D23036-4F9C-43EF-A8C7-CBD3588AAE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85725"/>
            <a:ext cx="2438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5555177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pic>
        <p:nvPicPr>
          <p:cNvPr id="15362" name="Picture 2" descr="Image result for harvard kennedy school transparent background">
            <a:extLst>
              <a:ext uri="{FF2B5EF4-FFF2-40B4-BE49-F238E27FC236}">
                <a16:creationId xmlns:a16="http://schemas.microsoft.com/office/drawing/2014/main" id="{7F54F682-FA7D-41AA-ACBA-7472F175A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3386137"/>
            <a:ext cx="5867400" cy="110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F1C24C19-8695-4881-BAED-72926532BA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69935"/>
            <a:ext cx="18288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A person wearing glasses and looking at the camera&#10;&#10;Description generated with very high confidence">
            <a:extLst>
              <a:ext uri="{FF2B5EF4-FFF2-40B4-BE49-F238E27FC236}">
                <a16:creationId xmlns:a16="http://schemas.microsoft.com/office/drawing/2014/main" id="{59138C44-838D-49E2-AE79-6FEEC9A792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1" y="574675"/>
            <a:ext cx="18288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9400835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829050"/>
            <a:ext cx="9144000" cy="0"/>
          </a:xfrm>
          <a:prstGeom prst="line">
            <a:avLst/>
          </a:prstGeom>
          <a:ln w="76200">
            <a:solidFill>
              <a:srgbClr val="A41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3305" y="3747528"/>
            <a:ext cx="5555740" cy="126187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Odette Binder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Harvard Faculty of Arts and Sciences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4000500"/>
            <a:ext cx="931885" cy="1009650"/>
          </a:xfrm>
          <a:prstGeom prst="rect">
            <a:avLst/>
          </a:prstGeom>
        </p:spPr>
      </p:pic>
      <p:pic>
        <p:nvPicPr>
          <p:cNvPr id="8" name="Picture 7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C1C7C236-BDF9-4A5F-BB8F-F63C6A5C9F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85725"/>
            <a:ext cx="2438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9395407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829050"/>
            <a:ext cx="9144000" cy="0"/>
          </a:xfrm>
          <a:prstGeom prst="line">
            <a:avLst/>
          </a:prstGeom>
          <a:ln w="76200">
            <a:solidFill>
              <a:srgbClr val="A41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3305" y="3747528"/>
            <a:ext cx="5555740" cy="126187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Gary Cormier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Harvard Faculty of Arts and Sciences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4000500"/>
            <a:ext cx="931885" cy="1009650"/>
          </a:xfrm>
          <a:prstGeom prst="rect">
            <a:avLst/>
          </a:prstGeom>
        </p:spPr>
      </p:pic>
      <p:pic>
        <p:nvPicPr>
          <p:cNvPr id="8" name="Picture 7" descr="A person wearing a suit and tie smiling at the camera&#10;&#10;Description generated with very high confidence">
            <a:extLst>
              <a:ext uri="{FF2B5EF4-FFF2-40B4-BE49-F238E27FC236}">
                <a16:creationId xmlns:a16="http://schemas.microsoft.com/office/drawing/2014/main" id="{1CF1B341-48DC-4B39-BDD5-D87CA9914F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49167"/>
            <a:ext cx="2438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0980581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829050"/>
            <a:ext cx="9144000" cy="0"/>
          </a:xfrm>
          <a:prstGeom prst="line">
            <a:avLst/>
          </a:prstGeom>
          <a:ln w="76200">
            <a:solidFill>
              <a:srgbClr val="A41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3305" y="3747528"/>
            <a:ext cx="5555740" cy="126187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Sarah Elwell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Harvard Faculty of Arts and Sciences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4000500"/>
            <a:ext cx="931885" cy="1009650"/>
          </a:xfrm>
          <a:prstGeom prst="rect">
            <a:avLst/>
          </a:prstGeom>
        </p:spPr>
      </p:pic>
      <p:pic>
        <p:nvPicPr>
          <p:cNvPr id="8" name="Picture 7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9A34D036-51FF-4B04-AF4A-8F713625C3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49167"/>
            <a:ext cx="2438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8897463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829050"/>
            <a:ext cx="9144000" cy="0"/>
          </a:xfrm>
          <a:prstGeom prst="line">
            <a:avLst/>
          </a:prstGeom>
          <a:ln w="76200">
            <a:solidFill>
              <a:srgbClr val="A41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3305" y="3747528"/>
            <a:ext cx="5555740" cy="126187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Alex Ferguson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Harvard Faculty of Arts and Sciences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4000500"/>
            <a:ext cx="931885" cy="1009650"/>
          </a:xfrm>
          <a:prstGeom prst="rect">
            <a:avLst/>
          </a:prstGeom>
        </p:spPr>
      </p:pic>
      <p:pic>
        <p:nvPicPr>
          <p:cNvPr id="8" name="Picture 7" descr="A person wearing a black shirt&#10;&#10;Description generated with very high confidence">
            <a:extLst>
              <a:ext uri="{FF2B5EF4-FFF2-40B4-BE49-F238E27FC236}">
                <a16:creationId xmlns:a16="http://schemas.microsoft.com/office/drawing/2014/main" id="{D1EAB4D9-7790-42A4-BF1D-CCDF4698EF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5245" y="79375"/>
            <a:ext cx="2438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1709914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829050"/>
            <a:ext cx="9144000" cy="0"/>
          </a:xfrm>
          <a:prstGeom prst="line">
            <a:avLst/>
          </a:prstGeom>
          <a:ln w="76200">
            <a:solidFill>
              <a:srgbClr val="A41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3305" y="3747528"/>
            <a:ext cx="5555740" cy="126187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Maryorie Grande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Harvard Faculty of Arts and Sciences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4000500"/>
            <a:ext cx="931885" cy="1009650"/>
          </a:xfrm>
          <a:prstGeom prst="rect">
            <a:avLst/>
          </a:prstGeom>
        </p:spPr>
      </p:pic>
      <p:pic>
        <p:nvPicPr>
          <p:cNvPr id="8" name="Picture 7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A13239F2-2F52-4AF3-A699-26F054F91E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89928"/>
            <a:ext cx="2438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3622774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829050"/>
            <a:ext cx="9144000" cy="0"/>
          </a:xfrm>
          <a:prstGeom prst="line">
            <a:avLst/>
          </a:prstGeom>
          <a:ln w="76200">
            <a:solidFill>
              <a:srgbClr val="A41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3305" y="3747528"/>
            <a:ext cx="5555740" cy="126187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Nancy Hegarty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Harvard Faculty of Arts and Sciences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4000500"/>
            <a:ext cx="931885" cy="1009650"/>
          </a:xfrm>
          <a:prstGeom prst="rect">
            <a:avLst/>
          </a:prstGeom>
        </p:spPr>
      </p:pic>
      <p:pic>
        <p:nvPicPr>
          <p:cNvPr id="8" name="Picture 7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23B1EEAA-0437-4B37-AC6C-85EEAE3703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70877"/>
            <a:ext cx="2438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9270243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829050"/>
            <a:ext cx="9144000" cy="0"/>
          </a:xfrm>
          <a:prstGeom prst="line">
            <a:avLst/>
          </a:prstGeom>
          <a:ln w="76200">
            <a:solidFill>
              <a:srgbClr val="A41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3305" y="3747528"/>
            <a:ext cx="5555740" cy="126187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Peggy Herlihy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Harvard Faculty of Arts and Sciences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4000500"/>
            <a:ext cx="931885" cy="1009650"/>
          </a:xfrm>
          <a:prstGeom prst="rect">
            <a:avLst/>
          </a:prstGeom>
        </p:spPr>
      </p:pic>
      <p:pic>
        <p:nvPicPr>
          <p:cNvPr id="8" name="Picture 7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3189C688-C3DE-4245-A7BA-A1AAA8CEE3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83577"/>
            <a:ext cx="2438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980307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829050"/>
            <a:ext cx="9144000" cy="0"/>
          </a:xfrm>
          <a:prstGeom prst="line">
            <a:avLst/>
          </a:prstGeom>
          <a:ln w="76200">
            <a:solidFill>
              <a:srgbClr val="A41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3305" y="3747528"/>
            <a:ext cx="5555740" cy="126187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Garth McCavana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Harvard Faculty of Arts and Sciences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4000500"/>
            <a:ext cx="931885" cy="1009650"/>
          </a:xfrm>
          <a:prstGeom prst="rect">
            <a:avLst/>
          </a:prstGeom>
        </p:spPr>
      </p:pic>
      <p:pic>
        <p:nvPicPr>
          <p:cNvPr id="8" name="Picture 7" descr="A person wearing glasses posing for the camera&#10;&#10;Description generated with very high confidence">
            <a:extLst>
              <a:ext uri="{FF2B5EF4-FFF2-40B4-BE49-F238E27FC236}">
                <a16:creationId xmlns:a16="http://schemas.microsoft.com/office/drawing/2014/main" id="{F45449F4-0CBC-49C8-9145-D39ACA7C4C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0645" y="51314"/>
            <a:ext cx="2438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755834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3486150"/>
            <a:ext cx="5410200" cy="921256"/>
          </a:xfrm>
          <a:prstGeom prst="rect">
            <a:avLst/>
          </a:prstGeom>
        </p:spPr>
      </p:pic>
      <p:pic>
        <p:nvPicPr>
          <p:cNvPr id="7" name="Picture 6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52CE083F-B5C6-4DBB-8AD8-9B2F1408FF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123"/>
          <a:stretch/>
        </p:blipFill>
        <p:spPr>
          <a:xfrm>
            <a:off x="1219200" y="208345"/>
            <a:ext cx="2438400" cy="292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 person wearing a white shirt and looking at the camera&#10;&#10;Description generated with very high confidence">
            <a:extLst>
              <a:ext uri="{FF2B5EF4-FFF2-40B4-BE49-F238E27FC236}">
                <a16:creationId xmlns:a16="http://schemas.microsoft.com/office/drawing/2014/main" id="{673BA709-8E52-44AD-99C3-2AACAC5CCA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123"/>
          <a:stretch/>
        </p:blipFill>
        <p:spPr>
          <a:xfrm>
            <a:off x="5715000" y="208345"/>
            <a:ext cx="2438400" cy="292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7063710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829050"/>
            <a:ext cx="9144000" cy="0"/>
          </a:xfrm>
          <a:prstGeom prst="line">
            <a:avLst/>
          </a:prstGeom>
          <a:ln w="76200">
            <a:solidFill>
              <a:srgbClr val="A41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3305" y="3747528"/>
            <a:ext cx="5555740" cy="126187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Erika McDonald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Harvard Faculty of Arts and Sciences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4000500"/>
            <a:ext cx="931885" cy="1009650"/>
          </a:xfrm>
          <a:prstGeom prst="rect">
            <a:avLst/>
          </a:prstGeom>
        </p:spPr>
      </p:pic>
      <p:pic>
        <p:nvPicPr>
          <p:cNvPr id="8" name="Picture 7" descr="A person posing for a picture&#10;&#10;Description generated with very high confidence">
            <a:extLst>
              <a:ext uri="{FF2B5EF4-FFF2-40B4-BE49-F238E27FC236}">
                <a16:creationId xmlns:a16="http://schemas.microsoft.com/office/drawing/2014/main" id="{6A8C9A94-0307-40F1-9587-02A0861EB6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57664"/>
            <a:ext cx="2438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4609934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829050"/>
            <a:ext cx="9144000" cy="0"/>
          </a:xfrm>
          <a:prstGeom prst="line">
            <a:avLst/>
          </a:prstGeom>
          <a:ln w="76200">
            <a:solidFill>
              <a:srgbClr val="A41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3305" y="3747528"/>
            <a:ext cx="5555740" cy="126187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Michael Paterno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Harvard Faculty of Arts and Sciences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4000500"/>
            <a:ext cx="931885" cy="1009650"/>
          </a:xfrm>
          <a:prstGeom prst="rect">
            <a:avLst/>
          </a:prstGeom>
        </p:spPr>
      </p:pic>
      <p:pic>
        <p:nvPicPr>
          <p:cNvPr id="8" name="Picture 7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37E1763F-99FA-4CFC-96C6-73EAD8678A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60325"/>
            <a:ext cx="2438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7727142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829050"/>
            <a:ext cx="9144000" cy="0"/>
          </a:xfrm>
          <a:prstGeom prst="line">
            <a:avLst/>
          </a:prstGeom>
          <a:ln w="76200">
            <a:solidFill>
              <a:srgbClr val="A41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3305" y="3747528"/>
            <a:ext cx="6282477" cy="126187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Hector Ruben Paz Nadal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Harvard Faculty of Arts and Sciences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4000500"/>
            <a:ext cx="931885" cy="1009650"/>
          </a:xfrm>
          <a:prstGeom prst="rect">
            <a:avLst/>
          </a:prstGeom>
        </p:spPr>
      </p:pic>
      <p:pic>
        <p:nvPicPr>
          <p:cNvPr id="7" name="Picture 6" descr="A person holding a tennis racket&#10;&#10;Description generated with high confidence">
            <a:extLst>
              <a:ext uri="{FF2B5EF4-FFF2-40B4-BE49-F238E27FC236}">
                <a16:creationId xmlns:a16="http://schemas.microsoft.com/office/drawing/2014/main" id="{D5D0E6D1-4242-4AF4-A17B-2461A2840F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198" t="11853" r="16558" b="17037"/>
          <a:stretch/>
        </p:blipFill>
        <p:spPr>
          <a:xfrm>
            <a:off x="3048000" y="44964"/>
            <a:ext cx="2743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87748"/>
      </p:ext>
    </p:extLst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829050"/>
            <a:ext cx="9144000" cy="0"/>
          </a:xfrm>
          <a:prstGeom prst="line">
            <a:avLst/>
          </a:prstGeom>
          <a:ln w="76200">
            <a:solidFill>
              <a:srgbClr val="A41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3305" y="3747528"/>
            <a:ext cx="5555740" cy="126187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Rosaline Rabi Salifu</a:t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Harvard Faculty of Arts and Sciences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4000500"/>
            <a:ext cx="931885" cy="1009650"/>
          </a:xfrm>
          <a:prstGeom prst="rect">
            <a:avLst/>
          </a:prstGeom>
        </p:spPr>
      </p:pic>
      <p:pic>
        <p:nvPicPr>
          <p:cNvPr id="8" name="Picture 7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1FF00A65-9C14-4671-8996-DF2A5B894F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44964"/>
            <a:ext cx="2438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1743831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829050"/>
            <a:ext cx="9144000" cy="0"/>
          </a:xfrm>
          <a:prstGeom prst="line">
            <a:avLst/>
          </a:prstGeom>
          <a:ln w="76200">
            <a:solidFill>
              <a:srgbClr val="A41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3305" y="3747528"/>
            <a:ext cx="5555740" cy="126187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Clayton Scoble</a:t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Harvard Faculty of Arts and Sciences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4000500"/>
            <a:ext cx="931885" cy="1009650"/>
          </a:xfrm>
          <a:prstGeom prst="rect">
            <a:avLst/>
          </a:prstGeom>
        </p:spPr>
      </p:pic>
      <p:pic>
        <p:nvPicPr>
          <p:cNvPr id="8" name="Picture 7" descr="A person wearing glasses posing for the camera&#10;&#10;Description generated with very high confidence">
            <a:extLst>
              <a:ext uri="{FF2B5EF4-FFF2-40B4-BE49-F238E27FC236}">
                <a16:creationId xmlns:a16="http://schemas.microsoft.com/office/drawing/2014/main" id="{D1424626-1AFE-4302-939A-C5F4514EBC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83064"/>
            <a:ext cx="2438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0367774"/>
      </p:ext>
    </p:extLst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829050"/>
            <a:ext cx="9144000" cy="0"/>
          </a:xfrm>
          <a:prstGeom prst="line">
            <a:avLst/>
          </a:prstGeom>
          <a:ln w="76200">
            <a:solidFill>
              <a:srgbClr val="A41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3305" y="3747528"/>
            <a:ext cx="5555740" cy="126187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Amy Thompson</a:t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Harvard Faculty of Arts and Sciences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4000500"/>
            <a:ext cx="931885" cy="1009650"/>
          </a:xfrm>
          <a:prstGeom prst="rect">
            <a:avLst/>
          </a:prstGeom>
        </p:spPr>
      </p:pic>
      <p:pic>
        <p:nvPicPr>
          <p:cNvPr id="8" name="Picture 7" descr="A person posing for a picture&#10;&#10;Description generated with very high confidence">
            <a:extLst>
              <a:ext uri="{FF2B5EF4-FFF2-40B4-BE49-F238E27FC236}">
                <a16:creationId xmlns:a16="http://schemas.microsoft.com/office/drawing/2014/main" id="{3FBEA52D-AC87-44E5-8270-1FDC327C47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64527"/>
            <a:ext cx="2438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5997751"/>
      </p:ext>
    </p:extLst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50659" y="3850871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1987404"/>
            <a:ext cx="5216730" cy="988655"/>
          </a:xfrm>
          <a:prstGeom prst="rect">
            <a:avLst/>
          </a:prstGeom>
        </p:spPr>
      </p:pic>
      <p:pic>
        <p:nvPicPr>
          <p:cNvPr id="41" name="Picture 40" descr="A person holding a tennis racket&#10;&#10;Description generated with high confidence">
            <a:extLst>
              <a:ext uri="{FF2B5EF4-FFF2-40B4-BE49-F238E27FC236}">
                <a16:creationId xmlns:a16="http://schemas.microsoft.com/office/drawing/2014/main" id="{B611AB7B-9DDD-45CD-A1C2-D2DD23B4AB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1641" t="11480" r="21229" b="17409"/>
          <a:stretch/>
        </p:blipFill>
        <p:spPr>
          <a:xfrm>
            <a:off x="4106860" y="3441932"/>
            <a:ext cx="917764" cy="1371600"/>
          </a:xfrm>
          <a:prstGeom prst="rect">
            <a:avLst/>
          </a:prstGeom>
        </p:spPr>
      </p:pic>
      <p:pic>
        <p:nvPicPr>
          <p:cNvPr id="20" name="Picture 19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0B735E4E-D247-4E04-B0A9-FAFB5B435D8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732" y="126854"/>
            <a:ext cx="9144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 descr="A person wearing a suit and tie smiling at the camera&#10;&#10;Description generated with very high confidence">
            <a:extLst>
              <a:ext uri="{FF2B5EF4-FFF2-40B4-BE49-F238E27FC236}">
                <a16:creationId xmlns:a16="http://schemas.microsoft.com/office/drawing/2014/main" id="{3FD2B0B7-BCB2-4680-AF26-0826062AEF3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8432" y="126854"/>
            <a:ext cx="9144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3B73B0E7-94B6-4F27-883C-41F8441E7D2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3923" y="136306"/>
            <a:ext cx="9144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 descr="A person wearing a black shirt&#10;&#10;Description generated with very high confidence">
            <a:extLst>
              <a:ext uri="{FF2B5EF4-FFF2-40B4-BE49-F238E27FC236}">
                <a16:creationId xmlns:a16="http://schemas.microsoft.com/office/drawing/2014/main" id="{2D0EB860-8A81-475D-B412-67271FBA8AB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7929" y="126854"/>
            <a:ext cx="9144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247F2CAD-9D24-4125-A076-A69B97E29E9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573" y="136306"/>
            <a:ext cx="9144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5CF0C117-6A8E-4E31-8476-BD2331B0B1F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741" y="126854"/>
            <a:ext cx="9144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9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CA4695EA-7B1A-4085-A542-F7C11EB095C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3685" y="126854"/>
            <a:ext cx="9144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30" descr="A person posing for a picture&#10;&#10;Description generated with very high confidence">
            <a:extLst>
              <a:ext uri="{FF2B5EF4-FFF2-40B4-BE49-F238E27FC236}">
                <a16:creationId xmlns:a16="http://schemas.microsoft.com/office/drawing/2014/main" id="{BC74E80E-F405-48F3-88C2-3B84CF9ADAE3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3685" y="3441932"/>
            <a:ext cx="9144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31" descr="A person wearing glasses posing for the camera&#10;&#10;Description generated with very high confidence">
            <a:extLst>
              <a:ext uri="{FF2B5EF4-FFF2-40B4-BE49-F238E27FC236}">
                <a16:creationId xmlns:a16="http://schemas.microsoft.com/office/drawing/2014/main" id="{E9D63DCC-77DD-45C4-836D-4582C6666500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741" y="3441932"/>
            <a:ext cx="9144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Picture 39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85ECAD44-BD00-4517-B02D-F76731B142FA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7482" y="3441932"/>
            <a:ext cx="9144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" name="Picture 43" descr="A person wearing glasses posing for the camera&#10;&#10;Description generated with very high confidence">
            <a:extLst>
              <a:ext uri="{FF2B5EF4-FFF2-40B4-BE49-F238E27FC236}">
                <a16:creationId xmlns:a16="http://schemas.microsoft.com/office/drawing/2014/main" id="{DB1F22D4-A607-45AC-AE49-FB68AB251D4F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732" y="3441932"/>
            <a:ext cx="9144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" name="Picture 45" descr="A person posing for a picture&#10;&#10;Description generated with very high confidence">
            <a:extLst>
              <a:ext uri="{FF2B5EF4-FFF2-40B4-BE49-F238E27FC236}">
                <a16:creationId xmlns:a16="http://schemas.microsoft.com/office/drawing/2014/main" id="{D7F01772-93FD-454C-B713-94EF5598348E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482" y="3441932"/>
            <a:ext cx="9144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" name="Picture 46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2DFAE67E-0987-4FD4-9250-6255F6C7B910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171" y="3441932"/>
            <a:ext cx="9144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7349355"/>
      </p:ext>
    </p:extLst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829050"/>
            <a:ext cx="9144000" cy="0"/>
          </a:xfrm>
          <a:prstGeom prst="line">
            <a:avLst/>
          </a:prstGeom>
          <a:ln w="76200">
            <a:solidFill>
              <a:srgbClr val="A41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3305" y="3747528"/>
            <a:ext cx="3073265" cy="126187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David King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Harvard Library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4000500"/>
            <a:ext cx="931885" cy="1009650"/>
          </a:xfrm>
          <a:prstGeom prst="rect">
            <a:avLst/>
          </a:prstGeom>
        </p:spPr>
      </p:pic>
      <p:pic>
        <p:nvPicPr>
          <p:cNvPr id="8" name="Picture 7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25A5FFB3-B2A0-4A14-BEDC-714B51D9D7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50800"/>
            <a:ext cx="2438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5052942"/>
      </p:ext>
    </p:extLst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829050"/>
            <a:ext cx="9144000" cy="0"/>
          </a:xfrm>
          <a:prstGeom prst="line">
            <a:avLst/>
          </a:prstGeom>
          <a:ln w="76200">
            <a:solidFill>
              <a:srgbClr val="A41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3305" y="3747528"/>
            <a:ext cx="4131247" cy="126187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Carie McGinnis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Harvard Library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4000500"/>
            <a:ext cx="931885" cy="1009650"/>
          </a:xfrm>
          <a:prstGeom prst="rect">
            <a:avLst/>
          </a:prstGeom>
        </p:spPr>
      </p:pic>
      <p:pic>
        <p:nvPicPr>
          <p:cNvPr id="8" name="Picture 7" descr="A person wearing glasses and smiling at the camera&#10;&#10;Description generated with very high confidence">
            <a:extLst>
              <a:ext uri="{FF2B5EF4-FFF2-40B4-BE49-F238E27FC236}">
                <a16:creationId xmlns:a16="http://schemas.microsoft.com/office/drawing/2014/main" id="{47FE1FB2-2150-41D4-8EEB-027CA28282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5352" y="81434"/>
            <a:ext cx="2438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197439"/>
      </p:ext>
    </p:extLst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625" y="1661643"/>
            <a:ext cx="2660749" cy="1900707"/>
          </a:xfrm>
          <a:prstGeom prst="rect">
            <a:avLst/>
          </a:prstGeom>
        </p:spPr>
      </p:pic>
      <p:pic>
        <p:nvPicPr>
          <p:cNvPr id="7" name="Picture 6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07290A36-89ED-444C-B555-93D42085F7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463" y="1240396"/>
            <a:ext cx="18288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A person wearing glasses and smiling at the camera&#10;&#10;Description generated with very high confidence">
            <a:extLst>
              <a:ext uri="{FF2B5EF4-FFF2-40B4-BE49-F238E27FC236}">
                <a16:creationId xmlns:a16="http://schemas.microsoft.com/office/drawing/2014/main" id="{60E83758-2547-4EA3-A4C2-DB9575861D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1240396"/>
            <a:ext cx="18288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886964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829050"/>
            <a:ext cx="9144000" cy="0"/>
          </a:xfrm>
          <a:prstGeom prst="line">
            <a:avLst/>
          </a:prstGeom>
          <a:ln w="76200">
            <a:solidFill>
              <a:srgbClr val="A41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3305" y="3747528"/>
            <a:ext cx="3812698" cy="126187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Ricardo Aviles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Harvard Business School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8395" y="3999756"/>
            <a:ext cx="897405" cy="1009650"/>
          </a:xfrm>
          <a:prstGeom prst="rect">
            <a:avLst/>
          </a:prstGeom>
        </p:spPr>
      </p:pic>
      <p:pic>
        <p:nvPicPr>
          <p:cNvPr id="4" name="Picture 3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A38D7166-6149-48D6-A85B-29088137D9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85725"/>
            <a:ext cx="2438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5897625"/>
      </p:ext>
    </p:extLst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829050"/>
            <a:ext cx="9144000" cy="0"/>
          </a:xfrm>
          <a:prstGeom prst="line">
            <a:avLst/>
          </a:prstGeom>
          <a:ln w="76200">
            <a:solidFill>
              <a:srgbClr val="A41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3305" y="3747528"/>
            <a:ext cx="5738418" cy="126187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Amy Benson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Radcliffe Institute for Advanced Study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2200" y="3945488"/>
            <a:ext cx="1016000" cy="1119673"/>
          </a:xfrm>
          <a:prstGeom prst="rect">
            <a:avLst/>
          </a:prstGeom>
        </p:spPr>
      </p:pic>
      <p:pic>
        <p:nvPicPr>
          <p:cNvPr id="4" name="Picture 3" descr="A person wearing a white shirt&#10;&#10;Description generated with very high confidence">
            <a:extLst>
              <a:ext uri="{FF2B5EF4-FFF2-40B4-BE49-F238E27FC236}">
                <a16:creationId xmlns:a16="http://schemas.microsoft.com/office/drawing/2014/main" id="{BE79B52F-9E44-49AC-B965-2CD6EB800C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64014"/>
            <a:ext cx="2438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8756157"/>
      </p:ext>
    </p:extLst>
  </p:cSld>
  <p:clrMapOvr>
    <a:masterClrMapping/>
  </p:clrMapOvr>
  <p:transition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829050"/>
            <a:ext cx="9144000" cy="0"/>
          </a:xfrm>
          <a:prstGeom prst="line">
            <a:avLst/>
          </a:prstGeom>
          <a:ln w="76200">
            <a:solidFill>
              <a:srgbClr val="A41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3305" y="3747528"/>
            <a:ext cx="5823698" cy="126187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Afshaan Alter Burtram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Harvard Graduate School of Design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4000500"/>
            <a:ext cx="931885" cy="1009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4010502"/>
            <a:ext cx="931886" cy="1018699"/>
          </a:xfrm>
          <a:prstGeom prst="rect">
            <a:avLst/>
          </a:prstGeom>
        </p:spPr>
      </p:pic>
      <p:pic>
        <p:nvPicPr>
          <p:cNvPr id="10" name="Picture 9" descr="A person wearing glasses&#10;&#10;Description generated with very high confidence">
            <a:extLst>
              <a:ext uri="{FF2B5EF4-FFF2-40B4-BE49-F238E27FC236}">
                <a16:creationId xmlns:a16="http://schemas.microsoft.com/office/drawing/2014/main" id="{266C3BD1-4491-4BD0-A9A9-29C211CBFA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81434"/>
            <a:ext cx="2438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0890197"/>
      </p:ext>
    </p:extLst>
  </p:cSld>
  <p:clrMapOvr>
    <a:masterClrMapping/>
  </p:clrMapOvr>
  <p:transition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829050"/>
            <a:ext cx="9144000" cy="0"/>
          </a:xfrm>
          <a:prstGeom prst="line">
            <a:avLst/>
          </a:prstGeom>
          <a:ln w="76200">
            <a:solidFill>
              <a:srgbClr val="A41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3305" y="3747528"/>
            <a:ext cx="6542676" cy="126187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Shanton Anderson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Harvard University Information Technology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4000500"/>
            <a:ext cx="931885" cy="1009650"/>
          </a:xfrm>
          <a:prstGeom prst="rect">
            <a:avLst/>
          </a:prstGeom>
        </p:spPr>
      </p:pic>
      <p:pic>
        <p:nvPicPr>
          <p:cNvPr id="8" name="Picture 7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79962BBD-89F1-42C0-BF43-3EBC55F663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51314"/>
            <a:ext cx="2438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2806308"/>
      </p:ext>
    </p:extLst>
  </p:cSld>
  <p:clrMapOvr>
    <a:masterClrMapping/>
  </p:clrMapOvr>
  <p:transition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829050"/>
            <a:ext cx="9144000" cy="0"/>
          </a:xfrm>
          <a:prstGeom prst="line">
            <a:avLst/>
          </a:prstGeom>
          <a:ln w="76200">
            <a:solidFill>
              <a:srgbClr val="A41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3305" y="3747528"/>
            <a:ext cx="6542676" cy="126187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Alisa Jahns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Harvard University Information Technology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4000500"/>
            <a:ext cx="931885" cy="1009650"/>
          </a:xfrm>
          <a:prstGeom prst="rect">
            <a:avLst/>
          </a:prstGeom>
        </p:spPr>
      </p:pic>
      <p:pic>
        <p:nvPicPr>
          <p:cNvPr id="7" name="Picture 6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040BB902-E3EB-4700-828A-7E5AF45E1E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44964"/>
            <a:ext cx="2438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2806308"/>
      </p:ext>
    </p:extLst>
  </p:cSld>
  <p:clrMapOvr>
    <a:masterClrMapping/>
  </p:clrMapOvr>
  <p:transition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829050"/>
            <a:ext cx="9144000" cy="0"/>
          </a:xfrm>
          <a:prstGeom prst="line">
            <a:avLst/>
          </a:prstGeom>
          <a:ln w="76200">
            <a:solidFill>
              <a:srgbClr val="A41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3305" y="3747528"/>
            <a:ext cx="6542676" cy="126187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Albert Pacheco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Harvard University Information Technology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4000500"/>
            <a:ext cx="931885" cy="1009650"/>
          </a:xfrm>
          <a:prstGeom prst="rect">
            <a:avLst/>
          </a:prstGeom>
        </p:spPr>
      </p:pic>
      <p:pic>
        <p:nvPicPr>
          <p:cNvPr id="8" name="Picture 7" descr="A person wearing glasses posing for the camera&#10;&#10;Description generated with very high confidence">
            <a:extLst>
              <a:ext uri="{FF2B5EF4-FFF2-40B4-BE49-F238E27FC236}">
                <a16:creationId xmlns:a16="http://schemas.microsoft.com/office/drawing/2014/main" id="{6E081ABD-72A4-4938-B626-405F903C59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44964"/>
            <a:ext cx="2438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2581787"/>
      </p:ext>
    </p:extLst>
  </p:cSld>
  <p:clrMapOvr>
    <a:masterClrMapping/>
  </p:clrMapOvr>
  <p:transition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1373" y="971422"/>
            <a:ext cx="4361254" cy="686056"/>
          </a:xfrm>
          <a:prstGeom prst="rect">
            <a:avLst/>
          </a:prstGeom>
        </p:spPr>
      </p:pic>
      <p:pic>
        <p:nvPicPr>
          <p:cNvPr id="8" name="Picture 7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0AEA5727-984F-40D7-BED7-388849130F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843" y="971422"/>
            <a:ext cx="18288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A person wearing glasses posing for the camera&#10;&#10;Description generated with very high confidence">
            <a:extLst>
              <a:ext uri="{FF2B5EF4-FFF2-40B4-BE49-F238E27FC236}">
                <a16:creationId xmlns:a16="http://schemas.microsoft.com/office/drawing/2014/main" id="{E2CFC3EA-521B-4953-A237-4F6792B08ED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302" y="971422"/>
            <a:ext cx="18288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0FE41C12-2520-4438-8376-54F234CBF79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800" y="2171636"/>
            <a:ext cx="18288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3543841"/>
      </p:ext>
    </p:extLst>
  </p:cSld>
  <p:clrMapOvr>
    <a:masterClrMapping/>
  </p:clrMapOvr>
  <p:transition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829050"/>
            <a:ext cx="9144000" cy="0"/>
          </a:xfrm>
          <a:prstGeom prst="line">
            <a:avLst/>
          </a:prstGeom>
          <a:ln w="76200">
            <a:solidFill>
              <a:srgbClr val="A41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3305" y="3747528"/>
            <a:ext cx="4164911" cy="126187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Daniel Hawkins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Harvard Divinity School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658" y="4000500"/>
            <a:ext cx="909342" cy="1028700"/>
          </a:xfrm>
          <a:prstGeom prst="rect">
            <a:avLst/>
          </a:prstGeom>
        </p:spPr>
      </p:pic>
      <p:pic>
        <p:nvPicPr>
          <p:cNvPr id="8" name="Picture 7" descr="A person wearing glasses posing for the camera&#10;&#10;Description generated with very high confidence">
            <a:extLst>
              <a:ext uri="{FF2B5EF4-FFF2-40B4-BE49-F238E27FC236}">
                <a16:creationId xmlns:a16="http://schemas.microsoft.com/office/drawing/2014/main" id="{B0508BF5-DF8E-48D6-8D7E-E282A0FBBB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9016" y="64527"/>
            <a:ext cx="2438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3377609"/>
      </p:ext>
    </p:extLst>
  </p:cSld>
  <p:clrMapOvr>
    <a:masterClrMapping/>
  </p:clrMapOvr>
  <p:transition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829050"/>
            <a:ext cx="9144000" cy="0"/>
          </a:xfrm>
          <a:prstGeom prst="line">
            <a:avLst/>
          </a:prstGeom>
          <a:ln w="76200">
            <a:solidFill>
              <a:srgbClr val="A41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3305" y="3747528"/>
            <a:ext cx="5734250" cy="126187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Nick Park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Harvard University Police Department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4000500"/>
            <a:ext cx="931885" cy="1009650"/>
          </a:xfrm>
          <a:prstGeom prst="rect">
            <a:avLst/>
          </a:prstGeom>
        </p:spPr>
      </p:pic>
      <p:pic>
        <p:nvPicPr>
          <p:cNvPr id="8" name="Picture 7" descr="A person wearing a suit and tie smiling at the camera&#10;&#10;Description generated with very high confidence">
            <a:extLst>
              <a:ext uri="{FF2B5EF4-FFF2-40B4-BE49-F238E27FC236}">
                <a16:creationId xmlns:a16="http://schemas.microsoft.com/office/drawing/2014/main" id="{0D7C6193-1027-4641-B9FC-C2FEADA2CB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49167"/>
            <a:ext cx="2438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9635601"/>
      </p:ext>
    </p:extLst>
  </p:cSld>
  <p:clrMapOvr>
    <a:masterClrMapping/>
  </p:clrMapOvr>
  <p:transition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829050"/>
            <a:ext cx="9144000" cy="0"/>
          </a:xfrm>
          <a:prstGeom prst="line">
            <a:avLst/>
          </a:prstGeom>
          <a:ln w="76200">
            <a:solidFill>
              <a:srgbClr val="A41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3305" y="3747528"/>
            <a:ext cx="5785546" cy="126187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Santoshi Basnet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Harvard Graduate School of Education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3392" y="3980207"/>
            <a:ext cx="984808" cy="1095241"/>
          </a:xfrm>
          <a:prstGeom prst="rect">
            <a:avLst/>
          </a:prstGeom>
        </p:spPr>
      </p:pic>
      <p:pic>
        <p:nvPicPr>
          <p:cNvPr id="8" name="Picture 7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53AFBC11-533E-4DB1-B3B1-4A522B514B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81434"/>
            <a:ext cx="2438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9695267"/>
      </p:ext>
    </p:extLst>
  </p:cSld>
  <p:clrMapOvr>
    <a:masterClrMapping/>
  </p:clrMapOvr>
  <p:transition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829050"/>
            <a:ext cx="9144000" cy="0"/>
          </a:xfrm>
          <a:prstGeom prst="line">
            <a:avLst/>
          </a:prstGeom>
          <a:ln w="76200">
            <a:solidFill>
              <a:srgbClr val="A41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3305" y="3747528"/>
            <a:ext cx="5785546" cy="126187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Tracie Jones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Harvard Graduate School of Education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3392" y="3980207"/>
            <a:ext cx="984808" cy="1095241"/>
          </a:xfrm>
          <a:prstGeom prst="rect">
            <a:avLst/>
          </a:prstGeom>
        </p:spPr>
      </p:pic>
      <p:pic>
        <p:nvPicPr>
          <p:cNvPr id="8" name="Picture 7" descr="A person wearing glasses posing for the camera&#10;&#10;Description generated with very high confidence">
            <a:extLst>
              <a:ext uri="{FF2B5EF4-FFF2-40B4-BE49-F238E27FC236}">
                <a16:creationId xmlns:a16="http://schemas.microsoft.com/office/drawing/2014/main" id="{9BD5A3AA-21F3-4A28-9725-2FB4751412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44964"/>
            <a:ext cx="2438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654477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2778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829050"/>
            <a:ext cx="9144000" cy="0"/>
          </a:xfrm>
          <a:prstGeom prst="line">
            <a:avLst/>
          </a:prstGeom>
          <a:ln w="76200">
            <a:solidFill>
              <a:srgbClr val="A41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3305" y="3747528"/>
            <a:ext cx="3812250" cy="126187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Jill H. Fadule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Harvard Business School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8395" y="3999756"/>
            <a:ext cx="897405" cy="1009650"/>
          </a:xfrm>
          <a:prstGeom prst="rect">
            <a:avLst/>
          </a:prstGeom>
        </p:spPr>
      </p:pic>
      <p:pic>
        <p:nvPicPr>
          <p:cNvPr id="4" name="Picture 3" descr="A person posing for a picture&#10;&#10;Description generated with very high confidence">
            <a:extLst>
              <a:ext uri="{FF2B5EF4-FFF2-40B4-BE49-F238E27FC236}">
                <a16:creationId xmlns:a16="http://schemas.microsoft.com/office/drawing/2014/main" id="{0DDCE967-2D45-41A3-B862-300AC1F269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57151"/>
            <a:ext cx="2438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3242237"/>
      </p:ext>
    </p:extLst>
  </p:cSld>
  <p:clrMapOvr>
    <a:masterClrMapping/>
  </p:clrMapOvr>
  <p:transition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829050"/>
            <a:ext cx="9144000" cy="0"/>
          </a:xfrm>
          <a:prstGeom prst="line">
            <a:avLst/>
          </a:prstGeom>
          <a:ln w="76200">
            <a:solidFill>
              <a:srgbClr val="A41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3305" y="3747528"/>
            <a:ext cx="5785546" cy="126187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Rebecca Martin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Harvard Graduate School of Education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3392" y="3980207"/>
            <a:ext cx="984808" cy="1095241"/>
          </a:xfrm>
          <a:prstGeom prst="rect">
            <a:avLst/>
          </a:prstGeom>
        </p:spPr>
      </p:pic>
      <p:pic>
        <p:nvPicPr>
          <p:cNvPr id="8" name="Picture 7" descr="A person wearing a white shirt&#10;&#10;Description generated with very high confidence">
            <a:extLst>
              <a:ext uri="{FF2B5EF4-FFF2-40B4-BE49-F238E27FC236}">
                <a16:creationId xmlns:a16="http://schemas.microsoft.com/office/drawing/2014/main" id="{B8F9D677-88DE-47C7-A5A3-83220BC237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79375"/>
            <a:ext cx="2438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6364120"/>
      </p:ext>
    </p:extLst>
  </p:cSld>
  <p:clrMapOvr>
    <a:masterClrMapping/>
  </p:clrMapOvr>
  <p:transition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87EE7A3E-A451-4619-85A1-C6DCD2B651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9403" y="625875"/>
            <a:ext cx="2191675" cy="1810514"/>
          </a:xfrm>
          <a:prstGeom prst="rect">
            <a:avLst/>
          </a:prstGeom>
        </p:spPr>
      </p:pic>
      <p:pic>
        <p:nvPicPr>
          <p:cNvPr id="8" name="Picture 7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3BC11B49-AB4B-452F-BA9F-F84ACE6BEF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56" y="845820"/>
            <a:ext cx="1645920" cy="246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 person wearing glasses posing for the camera&#10;&#10;Description generated with very high confidence">
            <a:extLst>
              <a:ext uri="{FF2B5EF4-FFF2-40B4-BE49-F238E27FC236}">
                <a16:creationId xmlns:a16="http://schemas.microsoft.com/office/drawing/2014/main" id="{83DB6E56-5144-4288-A0F2-2B2472E526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9369" y="2571750"/>
            <a:ext cx="1531945" cy="2297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A person wearing a white shirt&#10;&#10;Description generated with very high confidence">
            <a:extLst>
              <a:ext uri="{FF2B5EF4-FFF2-40B4-BE49-F238E27FC236}">
                <a16:creationId xmlns:a16="http://schemas.microsoft.com/office/drawing/2014/main" id="{FAE41B02-4EA7-447E-8CDA-95AD3799C26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1406" y="845820"/>
            <a:ext cx="1645920" cy="246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0527442"/>
      </p:ext>
    </p:extLst>
  </p:cSld>
  <p:clrMapOvr>
    <a:masterClrMapping/>
  </p:clrMapOvr>
  <p:transition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829050"/>
            <a:ext cx="9144000" cy="0"/>
          </a:xfrm>
          <a:prstGeom prst="line">
            <a:avLst/>
          </a:prstGeom>
          <a:ln w="76200">
            <a:solidFill>
              <a:srgbClr val="A41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3305" y="3747528"/>
            <a:ext cx="5650894" cy="126187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Diane Janelle Holland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Harvard University Health Services</a:t>
            </a:r>
          </a:p>
        </p:txBody>
      </p:sp>
      <p:pic>
        <p:nvPicPr>
          <p:cNvPr id="7" name="Picture 1" descr="HUHS shield 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3843747"/>
            <a:ext cx="22098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person looking at the camera&#10;&#10;Description generated with very high confidence">
            <a:extLst>
              <a:ext uri="{FF2B5EF4-FFF2-40B4-BE49-F238E27FC236}">
                <a16:creationId xmlns:a16="http://schemas.microsoft.com/office/drawing/2014/main" id="{68683D34-3C1F-4B59-83E5-C53CFDF3CE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44964"/>
            <a:ext cx="2438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9451432"/>
      </p:ext>
    </p:extLst>
  </p:cSld>
  <p:clrMapOvr>
    <a:masterClrMapping/>
  </p:clrMapOvr>
  <p:transition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829050"/>
            <a:ext cx="9144000" cy="0"/>
          </a:xfrm>
          <a:prstGeom prst="line">
            <a:avLst/>
          </a:prstGeom>
          <a:ln w="76200">
            <a:solidFill>
              <a:srgbClr val="A41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3305" y="3747528"/>
            <a:ext cx="6357177" cy="126187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Stephanie Mitchell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Harvard Public Affairs &amp; Communications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4000500"/>
            <a:ext cx="931885" cy="1009650"/>
          </a:xfrm>
          <a:prstGeom prst="rect">
            <a:avLst/>
          </a:prstGeom>
        </p:spPr>
      </p:pic>
      <p:pic>
        <p:nvPicPr>
          <p:cNvPr id="8" name="Picture 7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99085243-CC62-45A8-9C02-7FBBE9AD6C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57664"/>
            <a:ext cx="2438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5018685"/>
      </p:ext>
    </p:extLst>
  </p:cSld>
  <p:clrMapOvr>
    <a:masterClrMapping/>
  </p:clrMapOvr>
  <p:transition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829050"/>
            <a:ext cx="9144000" cy="0"/>
          </a:xfrm>
          <a:prstGeom prst="line">
            <a:avLst/>
          </a:prstGeom>
          <a:ln w="76200">
            <a:solidFill>
              <a:srgbClr val="A41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3305" y="3747528"/>
            <a:ext cx="4070333" cy="126187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Selina Lee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Harvard Human Resources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4000500"/>
            <a:ext cx="931885" cy="1009650"/>
          </a:xfrm>
          <a:prstGeom prst="rect">
            <a:avLst/>
          </a:prstGeom>
        </p:spPr>
      </p:pic>
      <p:pic>
        <p:nvPicPr>
          <p:cNvPr id="8" name="Picture 7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AD45D333-A4DF-4F2C-852B-56581F9E6B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57664"/>
            <a:ext cx="2438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773237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829050"/>
            <a:ext cx="9144000" cy="0"/>
          </a:xfrm>
          <a:prstGeom prst="line">
            <a:avLst/>
          </a:prstGeom>
          <a:ln w="76200">
            <a:solidFill>
              <a:srgbClr val="A41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3305" y="3747528"/>
            <a:ext cx="4338035" cy="126187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Steve O’Donnell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Harvard Business School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8395" y="3999756"/>
            <a:ext cx="897405" cy="1009650"/>
          </a:xfrm>
          <a:prstGeom prst="rect">
            <a:avLst/>
          </a:prstGeom>
        </p:spPr>
      </p:pic>
      <p:pic>
        <p:nvPicPr>
          <p:cNvPr id="4" name="Picture 3" descr="A person wearing a suit and tie smiling at the camera&#10;&#10;Description generated with very high confidence">
            <a:extLst>
              <a:ext uri="{FF2B5EF4-FFF2-40B4-BE49-F238E27FC236}">
                <a16:creationId xmlns:a16="http://schemas.microsoft.com/office/drawing/2014/main" id="{52671F94-8ADD-4C07-BAC6-18FC4F9B4B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2140" y="44964"/>
            <a:ext cx="2438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825033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erson wearing a suit and tie smiling at the camera&#10;&#10;Description generated with very high confidence">
            <a:extLst>
              <a:ext uri="{FF2B5EF4-FFF2-40B4-BE49-F238E27FC236}">
                <a16:creationId xmlns:a16="http://schemas.microsoft.com/office/drawing/2014/main" id="{FFBE1D69-D654-4C6A-8A9E-D2A680EDB3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365" y="806450"/>
            <a:ext cx="18288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A person posing for a picture&#10;&#10;Description generated with very high confidence">
            <a:extLst>
              <a:ext uri="{FF2B5EF4-FFF2-40B4-BE49-F238E27FC236}">
                <a16:creationId xmlns:a16="http://schemas.microsoft.com/office/drawing/2014/main" id="{D8B0A91A-65FE-4AE6-A8D8-F64B266932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390" y="774700"/>
            <a:ext cx="18288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D3A171E2-533A-4120-99B2-7092E741C2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2289175"/>
            <a:ext cx="1638300" cy="2457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black sign with white text&#10;&#10;Description generated with high confidence">
            <a:extLst>
              <a:ext uri="{FF2B5EF4-FFF2-40B4-BE49-F238E27FC236}">
                <a16:creationId xmlns:a16="http://schemas.microsoft.com/office/drawing/2014/main" id="{3431AAD7-FC4C-4A71-BF64-84F47E0302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2233" y="806450"/>
            <a:ext cx="4343400" cy="127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1644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33322</TotalTime>
  <Words>400</Words>
  <Application>Microsoft Office PowerPoint</Application>
  <PresentationFormat>On-screen Show (16:9)</PresentationFormat>
  <Paragraphs>121</Paragraphs>
  <Slides>74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Harvard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mdc228</dc:creator>
  <cp:lastModifiedBy>Brusgulis, Kathy</cp:lastModifiedBy>
  <cp:revision>549</cp:revision>
  <dcterms:created xsi:type="dcterms:W3CDTF">2014-04-29T19:40:30Z</dcterms:created>
  <dcterms:modified xsi:type="dcterms:W3CDTF">2019-06-17T18:28:21Z</dcterms:modified>
</cp:coreProperties>
</file>